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9"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diagrams/_rels/data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355F1B-4C67-4A04-8906-79443B2CB3E3}"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BF5D0E4-A57B-4EF6-A0F9-473FF1D1CEB3}">
      <dgm:prSet/>
      <dgm:spPr/>
      <dgm:t>
        <a:bodyPr/>
        <a:lstStyle/>
        <a:p>
          <a:r>
            <a:rPr lang="en-US" dirty="0"/>
            <a:t>Total revenue is 22.34 millions with profit of 2.26 millions</a:t>
          </a:r>
        </a:p>
      </dgm:t>
    </dgm:pt>
    <dgm:pt modelId="{754E18BE-E09A-4ACD-82CF-D667535582A8}" type="parTrans" cxnId="{C0497A9B-B954-4E0C-8BDA-AED3F37D53D3}">
      <dgm:prSet/>
      <dgm:spPr/>
      <dgm:t>
        <a:bodyPr/>
        <a:lstStyle/>
        <a:p>
          <a:endParaRPr lang="en-US"/>
        </a:p>
      </dgm:t>
    </dgm:pt>
    <dgm:pt modelId="{08905E14-897E-4925-918E-C5016E90C70F}" type="sibTrans" cxnId="{C0497A9B-B954-4E0C-8BDA-AED3F37D53D3}">
      <dgm:prSet/>
      <dgm:spPr/>
      <dgm:t>
        <a:bodyPr/>
        <a:lstStyle/>
        <a:p>
          <a:endParaRPr lang="en-US"/>
        </a:p>
      </dgm:t>
    </dgm:pt>
    <dgm:pt modelId="{25BE3104-69DF-41A5-85B1-8383F3BE5AA1}">
      <dgm:prSet/>
      <dgm:spPr/>
      <dgm:t>
        <a:bodyPr/>
        <a:lstStyle/>
        <a:p>
          <a:r>
            <a:rPr lang="en-US"/>
            <a:t>Top selling product category is Accessories with of 22534 orders.</a:t>
          </a:r>
        </a:p>
      </dgm:t>
    </dgm:pt>
    <dgm:pt modelId="{14CE8B44-BCA8-4CCE-8FAC-CEC2BEC36C10}" type="parTrans" cxnId="{B22FD314-A17E-467A-8134-DFEE5614F9F5}">
      <dgm:prSet/>
      <dgm:spPr/>
      <dgm:t>
        <a:bodyPr/>
        <a:lstStyle/>
        <a:p>
          <a:endParaRPr lang="en-US"/>
        </a:p>
      </dgm:t>
    </dgm:pt>
    <dgm:pt modelId="{CA75CAB4-E572-464D-B818-6EAB0E6BA502}" type="sibTrans" cxnId="{B22FD314-A17E-467A-8134-DFEE5614F9F5}">
      <dgm:prSet/>
      <dgm:spPr/>
      <dgm:t>
        <a:bodyPr/>
        <a:lstStyle/>
        <a:p>
          <a:endParaRPr lang="en-US"/>
        </a:p>
      </dgm:t>
    </dgm:pt>
    <dgm:pt modelId="{9E6BC340-34E5-44F6-9D01-114DB7EA5CFA}">
      <dgm:prSet/>
      <dgm:spPr/>
      <dgm:t>
        <a:bodyPr/>
        <a:lstStyle/>
        <a:p>
          <a:r>
            <a:rPr lang="en-US"/>
            <a:t>Most frequently ordered products are Tires and Tubes with 11112 orders.</a:t>
          </a:r>
        </a:p>
      </dgm:t>
    </dgm:pt>
    <dgm:pt modelId="{2CB74EC8-8EC7-481C-B425-4E771A9A3529}" type="parTrans" cxnId="{A8D29B1E-AA98-423C-80BC-9F2AAFD92C4F}">
      <dgm:prSet/>
      <dgm:spPr/>
      <dgm:t>
        <a:bodyPr/>
        <a:lstStyle/>
        <a:p>
          <a:endParaRPr lang="en-US"/>
        </a:p>
      </dgm:t>
    </dgm:pt>
    <dgm:pt modelId="{538C3592-F8B6-4738-B835-591AEA399E2C}" type="sibTrans" cxnId="{A8D29B1E-AA98-423C-80BC-9F2AAFD92C4F}">
      <dgm:prSet/>
      <dgm:spPr/>
      <dgm:t>
        <a:bodyPr/>
        <a:lstStyle/>
        <a:p>
          <a:endParaRPr lang="en-US"/>
        </a:p>
      </dgm:t>
    </dgm:pt>
    <dgm:pt modelId="{C95E229C-A273-40E1-9485-5C1E1F23B976}">
      <dgm:prSet/>
      <dgm:spPr/>
      <dgm:t>
        <a:bodyPr/>
        <a:lstStyle/>
        <a:p>
          <a:r>
            <a:rPr lang="en-US"/>
            <a:t>More than 50% of revenue is from Bikes.</a:t>
          </a:r>
        </a:p>
      </dgm:t>
    </dgm:pt>
    <dgm:pt modelId="{F69C7987-BFF9-49A4-B8DD-1D0AA49EC4DC}" type="parTrans" cxnId="{A756A65C-ECE5-4A04-AB8E-DA377337175D}">
      <dgm:prSet/>
      <dgm:spPr/>
      <dgm:t>
        <a:bodyPr/>
        <a:lstStyle/>
        <a:p>
          <a:endParaRPr lang="en-US"/>
        </a:p>
      </dgm:t>
    </dgm:pt>
    <dgm:pt modelId="{5BDAF294-6231-42FD-A6DD-A98A6AA4D788}" type="sibTrans" cxnId="{A756A65C-ECE5-4A04-AB8E-DA377337175D}">
      <dgm:prSet/>
      <dgm:spPr/>
      <dgm:t>
        <a:bodyPr/>
        <a:lstStyle/>
        <a:p>
          <a:endParaRPr lang="en-US"/>
        </a:p>
      </dgm:t>
    </dgm:pt>
    <dgm:pt modelId="{A5C64C47-BD86-4E04-9627-1993039C4880}">
      <dgm:prSet/>
      <dgm:spPr/>
      <dgm:t>
        <a:bodyPr/>
        <a:lstStyle/>
        <a:p>
          <a:r>
            <a:rPr lang="en-US"/>
            <a:t>Most profitable product category is Accessories with 18.58% profit.</a:t>
          </a:r>
        </a:p>
      </dgm:t>
    </dgm:pt>
    <dgm:pt modelId="{AA5F4661-1160-469E-BD81-016EC3E210F4}" type="parTrans" cxnId="{C2B884A1-4CE7-4F03-8439-86F2DF0C87EE}">
      <dgm:prSet/>
      <dgm:spPr/>
      <dgm:t>
        <a:bodyPr/>
        <a:lstStyle/>
        <a:p>
          <a:endParaRPr lang="en-US"/>
        </a:p>
      </dgm:t>
    </dgm:pt>
    <dgm:pt modelId="{F94493EE-CDD1-4D6D-9D60-1B63F46C4768}" type="sibTrans" cxnId="{C2B884A1-4CE7-4F03-8439-86F2DF0C87EE}">
      <dgm:prSet/>
      <dgm:spPr/>
      <dgm:t>
        <a:bodyPr/>
        <a:lstStyle/>
        <a:p>
          <a:endParaRPr lang="en-US"/>
        </a:p>
      </dgm:t>
    </dgm:pt>
    <dgm:pt modelId="{0D134743-ADD2-4619-B478-65469861E6FC}">
      <dgm:prSet/>
      <dgm:spPr/>
      <dgm:t>
        <a:bodyPr/>
        <a:lstStyle/>
        <a:p>
          <a:r>
            <a:rPr lang="en-US"/>
            <a:t>Less profitable products category is Bikes 2.94%</a:t>
          </a:r>
        </a:p>
      </dgm:t>
    </dgm:pt>
    <dgm:pt modelId="{5868A5F0-5A3E-4ED8-AF81-3BD0F82E3CA6}" type="parTrans" cxnId="{110CC0AB-065D-421F-BDD4-C6AE84207BFE}">
      <dgm:prSet/>
      <dgm:spPr/>
      <dgm:t>
        <a:bodyPr/>
        <a:lstStyle/>
        <a:p>
          <a:endParaRPr lang="en-US"/>
        </a:p>
      </dgm:t>
    </dgm:pt>
    <dgm:pt modelId="{ED73CAD1-DF91-4536-9DA4-CB33FFA14850}" type="sibTrans" cxnId="{110CC0AB-065D-421F-BDD4-C6AE84207BFE}">
      <dgm:prSet/>
      <dgm:spPr/>
      <dgm:t>
        <a:bodyPr/>
        <a:lstStyle/>
        <a:p>
          <a:endParaRPr lang="en-US"/>
        </a:p>
      </dgm:t>
    </dgm:pt>
    <dgm:pt modelId="{2E9425C4-A289-4716-AA1C-F86FC992533E}">
      <dgm:prSet/>
      <dgm:spPr/>
      <dgm:t>
        <a:bodyPr/>
        <a:lstStyle/>
        <a:p>
          <a:r>
            <a:rPr lang="en-US"/>
            <a:t>In June month have the highest sells.</a:t>
          </a:r>
        </a:p>
      </dgm:t>
    </dgm:pt>
    <dgm:pt modelId="{BDDA690F-C9EB-472A-91D5-147AF8FF8AB5}" type="parTrans" cxnId="{E5961A50-C26F-449F-9D3F-D7D454D4141D}">
      <dgm:prSet/>
      <dgm:spPr/>
      <dgm:t>
        <a:bodyPr/>
        <a:lstStyle/>
        <a:p>
          <a:endParaRPr lang="en-US"/>
        </a:p>
      </dgm:t>
    </dgm:pt>
    <dgm:pt modelId="{560C785B-5EF2-4603-99A9-B8A07AA6B695}" type="sibTrans" cxnId="{E5961A50-C26F-449F-9D3F-D7D454D4141D}">
      <dgm:prSet/>
      <dgm:spPr/>
      <dgm:t>
        <a:bodyPr/>
        <a:lstStyle/>
        <a:p>
          <a:endParaRPr lang="en-US"/>
        </a:p>
      </dgm:t>
    </dgm:pt>
    <dgm:pt modelId="{2CE2DA58-9AB2-4727-8258-B58C74BCDEAC}" type="pres">
      <dgm:prSet presAssocID="{11355F1B-4C67-4A04-8906-79443B2CB3E3}" presName="root" presStyleCnt="0">
        <dgm:presLayoutVars>
          <dgm:dir/>
          <dgm:resizeHandles val="exact"/>
        </dgm:presLayoutVars>
      </dgm:prSet>
      <dgm:spPr/>
    </dgm:pt>
    <dgm:pt modelId="{245B89DE-A46F-490B-A739-9280DC92046F}" type="pres">
      <dgm:prSet presAssocID="{ABF5D0E4-A57B-4EF6-A0F9-473FF1D1CEB3}" presName="compNode" presStyleCnt="0"/>
      <dgm:spPr/>
    </dgm:pt>
    <dgm:pt modelId="{6134EDAC-E915-46A4-B2B9-FF9BDF82A6E4}" type="pres">
      <dgm:prSet presAssocID="{ABF5D0E4-A57B-4EF6-A0F9-473FF1D1CEB3}" presName="bgRect" presStyleLbl="bgShp" presStyleIdx="0" presStyleCnt="7"/>
      <dgm:spPr/>
    </dgm:pt>
    <dgm:pt modelId="{D24AFE4E-BB7B-4253-AA79-FB72391719AF}" type="pres">
      <dgm:prSet presAssocID="{ABF5D0E4-A57B-4EF6-A0F9-473FF1D1CEB3}"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ney"/>
        </a:ext>
      </dgm:extLst>
    </dgm:pt>
    <dgm:pt modelId="{683D8824-2A52-4C8E-8D1C-A512E069BDA8}" type="pres">
      <dgm:prSet presAssocID="{ABF5D0E4-A57B-4EF6-A0F9-473FF1D1CEB3}" presName="spaceRect" presStyleCnt="0"/>
      <dgm:spPr/>
    </dgm:pt>
    <dgm:pt modelId="{3E79C711-C8B2-4E52-A127-0D4D24DF742B}" type="pres">
      <dgm:prSet presAssocID="{ABF5D0E4-A57B-4EF6-A0F9-473FF1D1CEB3}" presName="parTx" presStyleLbl="revTx" presStyleIdx="0" presStyleCnt="7">
        <dgm:presLayoutVars>
          <dgm:chMax val="0"/>
          <dgm:chPref val="0"/>
        </dgm:presLayoutVars>
      </dgm:prSet>
      <dgm:spPr/>
    </dgm:pt>
    <dgm:pt modelId="{DDA2D717-D833-49EA-BDE8-4A1B35D14B42}" type="pres">
      <dgm:prSet presAssocID="{08905E14-897E-4925-918E-C5016E90C70F}" presName="sibTrans" presStyleCnt="0"/>
      <dgm:spPr/>
    </dgm:pt>
    <dgm:pt modelId="{AFFE97CF-F318-46A7-8EA6-4A96C3337E09}" type="pres">
      <dgm:prSet presAssocID="{25BE3104-69DF-41A5-85B1-8383F3BE5AA1}" presName="compNode" presStyleCnt="0"/>
      <dgm:spPr/>
    </dgm:pt>
    <dgm:pt modelId="{64EE4B81-EFB7-4E25-8878-E04A0353BD6F}" type="pres">
      <dgm:prSet presAssocID="{25BE3104-69DF-41A5-85B1-8383F3BE5AA1}" presName="bgRect" presStyleLbl="bgShp" presStyleIdx="1" presStyleCnt="7"/>
      <dgm:spPr/>
    </dgm:pt>
    <dgm:pt modelId="{C3E88D82-4EEC-4E1B-97E0-58103F230EBD}" type="pres">
      <dgm:prSet presAssocID="{25BE3104-69DF-41A5-85B1-8383F3BE5AA1}" presName="iconRect" presStyleLbl="node1" presStyleIdx="1" presStyleCnt="7"/>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ar graph with upward trend with solid fill"/>
        </a:ext>
      </dgm:extLst>
    </dgm:pt>
    <dgm:pt modelId="{6B9D7DBF-7B73-4372-ADCB-B63CBDD0E4B1}" type="pres">
      <dgm:prSet presAssocID="{25BE3104-69DF-41A5-85B1-8383F3BE5AA1}" presName="spaceRect" presStyleCnt="0"/>
      <dgm:spPr/>
    </dgm:pt>
    <dgm:pt modelId="{00445831-C50B-4139-AA79-F7B1456CB4EC}" type="pres">
      <dgm:prSet presAssocID="{25BE3104-69DF-41A5-85B1-8383F3BE5AA1}" presName="parTx" presStyleLbl="revTx" presStyleIdx="1" presStyleCnt="7">
        <dgm:presLayoutVars>
          <dgm:chMax val="0"/>
          <dgm:chPref val="0"/>
        </dgm:presLayoutVars>
      </dgm:prSet>
      <dgm:spPr/>
    </dgm:pt>
    <dgm:pt modelId="{28FF1DEA-A358-412C-A8F0-ABD6BA7D7CB5}" type="pres">
      <dgm:prSet presAssocID="{CA75CAB4-E572-464D-B818-6EAB0E6BA502}" presName="sibTrans" presStyleCnt="0"/>
      <dgm:spPr/>
    </dgm:pt>
    <dgm:pt modelId="{9E609CDD-501B-44E0-8866-2C4E341F0950}" type="pres">
      <dgm:prSet presAssocID="{9E6BC340-34E5-44F6-9D01-114DB7EA5CFA}" presName="compNode" presStyleCnt="0"/>
      <dgm:spPr/>
    </dgm:pt>
    <dgm:pt modelId="{5C769187-362B-454E-BC3C-39D53251B3F4}" type="pres">
      <dgm:prSet presAssocID="{9E6BC340-34E5-44F6-9D01-114DB7EA5CFA}" presName="bgRect" presStyleLbl="bgShp" presStyleIdx="2" presStyleCnt="7" custLinFactNeighborX="-166" custLinFactNeighborY="6323"/>
      <dgm:spPr/>
    </dgm:pt>
    <dgm:pt modelId="{F3D0804E-1D6C-4933-9B1A-106F1C8F34EE}" type="pres">
      <dgm:prSet presAssocID="{9E6BC340-34E5-44F6-9D01-114DB7EA5CFA}"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eering Wheel outline"/>
        </a:ext>
      </dgm:extLst>
    </dgm:pt>
    <dgm:pt modelId="{C92AF165-3C6B-4615-BB82-3A6162C597F2}" type="pres">
      <dgm:prSet presAssocID="{9E6BC340-34E5-44F6-9D01-114DB7EA5CFA}" presName="spaceRect" presStyleCnt="0"/>
      <dgm:spPr/>
    </dgm:pt>
    <dgm:pt modelId="{942866C3-1D6E-44DC-82E7-FCFB393D66A5}" type="pres">
      <dgm:prSet presAssocID="{9E6BC340-34E5-44F6-9D01-114DB7EA5CFA}" presName="parTx" presStyleLbl="revTx" presStyleIdx="2" presStyleCnt="7">
        <dgm:presLayoutVars>
          <dgm:chMax val="0"/>
          <dgm:chPref val="0"/>
        </dgm:presLayoutVars>
      </dgm:prSet>
      <dgm:spPr/>
    </dgm:pt>
    <dgm:pt modelId="{DF5DC9E0-EA90-4725-8A56-5141ADE3E330}" type="pres">
      <dgm:prSet presAssocID="{538C3592-F8B6-4738-B835-591AEA399E2C}" presName="sibTrans" presStyleCnt="0"/>
      <dgm:spPr/>
    </dgm:pt>
    <dgm:pt modelId="{76C0FDA6-82CE-4FD1-A347-BA1AA9EC8A3E}" type="pres">
      <dgm:prSet presAssocID="{C95E229C-A273-40E1-9485-5C1E1F23B976}" presName="compNode" presStyleCnt="0"/>
      <dgm:spPr/>
    </dgm:pt>
    <dgm:pt modelId="{205E636E-7BBF-4281-A34D-83A606BB8458}" type="pres">
      <dgm:prSet presAssocID="{C95E229C-A273-40E1-9485-5C1E1F23B976}" presName="bgRect" presStyleLbl="bgShp" presStyleIdx="3" presStyleCnt="7"/>
      <dgm:spPr/>
    </dgm:pt>
    <dgm:pt modelId="{A8FD1613-A2A3-40D8-A510-7A8588F8C786}" type="pres">
      <dgm:prSet presAssocID="{C95E229C-A273-40E1-9485-5C1E1F23B976}"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ike"/>
        </a:ext>
      </dgm:extLst>
    </dgm:pt>
    <dgm:pt modelId="{97832EA8-F0E6-4CAB-B6C1-D0B7670A8549}" type="pres">
      <dgm:prSet presAssocID="{C95E229C-A273-40E1-9485-5C1E1F23B976}" presName="spaceRect" presStyleCnt="0"/>
      <dgm:spPr/>
    </dgm:pt>
    <dgm:pt modelId="{24749F93-9644-48C8-A75E-D507E09EC6B6}" type="pres">
      <dgm:prSet presAssocID="{C95E229C-A273-40E1-9485-5C1E1F23B976}" presName="parTx" presStyleLbl="revTx" presStyleIdx="3" presStyleCnt="7">
        <dgm:presLayoutVars>
          <dgm:chMax val="0"/>
          <dgm:chPref val="0"/>
        </dgm:presLayoutVars>
      </dgm:prSet>
      <dgm:spPr/>
    </dgm:pt>
    <dgm:pt modelId="{8148FDA5-A793-436D-A1EB-32ACDD7E3ED0}" type="pres">
      <dgm:prSet presAssocID="{5BDAF294-6231-42FD-A6DD-A98A6AA4D788}" presName="sibTrans" presStyleCnt="0"/>
      <dgm:spPr/>
    </dgm:pt>
    <dgm:pt modelId="{97EF1B4D-C4CB-415E-A0C7-4137451D3879}" type="pres">
      <dgm:prSet presAssocID="{A5C64C47-BD86-4E04-9627-1993039C4880}" presName="compNode" presStyleCnt="0"/>
      <dgm:spPr/>
    </dgm:pt>
    <dgm:pt modelId="{4116B6E7-0E3C-4353-81BB-F28F895911CA}" type="pres">
      <dgm:prSet presAssocID="{A5C64C47-BD86-4E04-9627-1993039C4880}" presName="bgRect" presStyleLbl="bgShp" presStyleIdx="4" presStyleCnt="7"/>
      <dgm:spPr/>
    </dgm:pt>
    <dgm:pt modelId="{DA066CA5-2E19-465B-A931-9E4C62B4E568}" type="pres">
      <dgm:prSet presAssocID="{A5C64C47-BD86-4E04-9627-1993039C4880}"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a:noFill/>
        </a:ln>
      </dgm:spPr>
      <dgm:extLst>
        <a:ext uri="{E40237B7-FDA0-4F09-8148-C483321AD2D9}">
          <dgm14:cNvPr xmlns:dgm14="http://schemas.microsoft.com/office/drawing/2010/diagram" id="0" name="" descr="Upward trend with solid fill"/>
        </a:ext>
      </dgm:extLst>
    </dgm:pt>
    <dgm:pt modelId="{23C53025-B162-44C5-B3B7-D3B92DEAA5FB}" type="pres">
      <dgm:prSet presAssocID="{A5C64C47-BD86-4E04-9627-1993039C4880}" presName="spaceRect" presStyleCnt="0"/>
      <dgm:spPr/>
    </dgm:pt>
    <dgm:pt modelId="{DD4A90C7-5727-433E-80B1-FA1AD6BA1C96}" type="pres">
      <dgm:prSet presAssocID="{A5C64C47-BD86-4E04-9627-1993039C4880}" presName="parTx" presStyleLbl="revTx" presStyleIdx="4" presStyleCnt="7">
        <dgm:presLayoutVars>
          <dgm:chMax val="0"/>
          <dgm:chPref val="0"/>
        </dgm:presLayoutVars>
      </dgm:prSet>
      <dgm:spPr/>
    </dgm:pt>
    <dgm:pt modelId="{9C5098EA-426C-4D66-9E44-9DF0E0CAAFB2}" type="pres">
      <dgm:prSet presAssocID="{F94493EE-CDD1-4D6D-9D60-1B63F46C4768}" presName="sibTrans" presStyleCnt="0"/>
      <dgm:spPr/>
    </dgm:pt>
    <dgm:pt modelId="{AC106226-EDD2-4A95-A42D-A924A7DF5ECD}" type="pres">
      <dgm:prSet presAssocID="{0D134743-ADD2-4619-B478-65469861E6FC}" presName="compNode" presStyleCnt="0"/>
      <dgm:spPr/>
    </dgm:pt>
    <dgm:pt modelId="{84BFC159-8B56-4957-AFCD-6CB6EA68123A}" type="pres">
      <dgm:prSet presAssocID="{0D134743-ADD2-4619-B478-65469861E6FC}" presName="bgRect" presStyleLbl="bgShp" presStyleIdx="5" presStyleCnt="7"/>
      <dgm:spPr/>
    </dgm:pt>
    <dgm:pt modelId="{07C8ECE2-3D80-475F-83AF-512B1D06CDFB}" type="pres">
      <dgm:prSet presAssocID="{0D134743-ADD2-4619-B478-65469861E6FC}"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Motorcycle"/>
        </a:ext>
      </dgm:extLst>
    </dgm:pt>
    <dgm:pt modelId="{99BE1CEC-7391-4CC8-9BF8-8DBB1739C079}" type="pres">
      <dgm:prSet presAssocID="{0D134743-ADD2-4619-B478-65469861E6FC}" presName="spaceRect" presStyleCnt="0"/>
      <dgm:spPr/>
    </dgm:pt>
    <dgm:pt modelId="{4CF93C31-4138-405D-9582-4B79DCA9CD59}" type="pres">
      <dgm:prSet presAssocID="{0D134743-ADD2-4619-B478-65469861E6FC}" presName="parTx" presStyleLbl="revTx" presStyleIdx="5" presStyleCnt="7">
        <dgm:presLayoutVars>
          <dgm:chMax val="0"/>
          <dgm:chPref val="0"/>
        </dgm:presLayoutVars>
      </dgm:prSet>
      <dgm:spPr/>
    </dgm:pt>
    <dgm:pt modelId="{68D934E3-D51C-4023-ADAB-C8CE980BF82A}" type="pres">
      <dgm:prSet presAssocID="{ED73CAD1-DF91-4536-9DA4-CB33FFA14850}" presName="sibTrans" presStyleCnt="0"/>
      <dgm:spPr/>
    </dgm:pt>
    <dgm:pt modelId="{6C74183F-001F-493B-966F-7AACE41DFD67}" type="pres">
      <dgm:prSet presAssocID="{2E9425C4-A289-4716-AA1C-F86FC992533E}" presName="compNode" presStyleCnt="0"/>
      <dgm:spPr/>
    </dgm:pt>
    <dgm:pt modelId="{88CCA0A0-3C86-413F-BC8D-5FF6E413ACFC}" type="pres">
      <dgm:prSet presAssocID="{2E9425C4-A289-4716-AA1C-F86FC992533E}" presName="bgRect" presStyleLbl="bgShp" presStyleIdx="6" presStyleCnt="7"/>
      <dgm:spPr/>
    </dgm:pt>
    <dgm:pt modelId="{EC9A7608-3C75-4410-A683-2AEB660A106A}" type="pres">
      <dgm:prSet presAssocID="{2E9425C4-A289-4716-AA1C-F86FC992533E}"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Shooting star"/>
        </a:ext>
      </dgm:extLst>
    </dgm:pt>
    <dgm:pt modelId="{8683AFC2-A476-43FF-8709-3AA95E776058}" type="pres">
      <dgm:prSet presAssocID="{2E9425C4-A289-4716-AA1C-F86FC992533E}" presName="spaceRect" presStyleCnt="0"/>
      <dgm:spPr/>
    </dgm:pt>
    <dgm:pt modelId="{6238EF47-36B9-4634-9C02-2D9D704B7D68}" type="pres">
      <dgm:prSet presAssocID="{2E9425C4-A289-4716-AA1C-F86FC992533E}" presName="parTx" presStyleLbl="revTx" presStyleIdx="6" presStyleCnt="7">
        <dgm:presLayoutVars>
          <dgm:chMax val="0"/>
          <dgm:chPref val="0"/>
        </dgm:presLayoutVars>
      </dgm:prSet>
      <dgm:spPr/>
    </dgm:pt>
  </dgm:ptLst>
  <dgm:cxnLst>
    <dgm:cxn modelId="{B22FD314-A17E-467A-8134-DFEE5614F9F5}" srcId="{11355F1B-4C67-4A04-8906-79443B2CB3E3}" destId="{25BE3104-69DF-41A5-85B1-8383F3BE5AA1}" srcOrd="1" destOrd="0" parTransId="{14CE8B44-BCA8-4CCE-8FAC-CEC2BEC36C10}" sibTransId="{CA75CAB4-E572-464D-B818-6EAB0E6BA502}"/>
    <dgm:cxn modelId="{A8D29B1E-AA98-423C-80BC-9F2AAFD92C4F}" srcId="{11355F1B-4C67-4A04-8906-79443B2CB3E3}" destId="{9E6BC340-34E5-44F6-9D01-114DB7EA5CFA}" srcOrd="2" destOrd="0" parTransId="{2CB74EC8-8EC7-481C-B425-4E771A9A3529}" sibTransId="{538C3592-F8B6-4738-B835-591AEA399E2C}"/>
    <dgm:cxn modelId="{798F621F-AA61-43B7-B8F9-7D463207AFC5}" type="presOf" srcId="{11355F1B-4C67-4A04-8906-79443B2CB3E3}" destId="{2CE2DA58-9AB2-4727-8258-B58C74BCDEAC}" srcOrd="0" destOrd="0" presId="urn:microsoft.com/office/officeart/2018/2/layout/IconVerticalSolidList"/>
    <dgm:cxn modelId="{A5B7AA3A-83D0-408C-A0E7-B7C05EA49CD2}" type="presOf" srcId="{0D134743-ADD2-4619-B478-65469861E6FC}" destId="{4CF93C31-4138-405D-9582-4B79DCA9CD59}" srcOrd="0" destOrd="0" presId="urn:microsoft.com/office/officeart/2018/2/layout/IconVerticalSolidList"/>
    <dgm:cxn modelId="{77FAAF3A-9620-4591-BB40-36CA3282E97B}" type="presOf" srcId="{ABF5D0E4-A57B-4EF6-A0F9-473FF1D1CEB3}" destId="{3E79C711-C8B2-4E52-A127-0D4D24DF742B}" srcOrd="0" destOrd="0" presId="urn:microsoft.com/office/officeart/2018/2/layout/IconVerticalSolidList"/>
    <dgm:cxn modelId="{A756A65C-ECE5-4A04-AB8E-DA377337175D}" srcId="{11355F1B-4C67-4A04-8906-79443B2CB3E3}" destId="{C95E229C-A273-40E1-9485-5C1E1F23B976}" srcOrd="3" destOrd="0" parTransId="{F69C7987-BFF9-49A4-B8DD-1D0AA49EC4DC}" sibTransId="{5BDAF294-6231-42FD-A6DD-A98A6AA4D788}"/>
    <dgm:cxn modelId="{C3BA694C-52A1-4AD6-BBB4-15E22DD6C345}" type="presOf" srcId="{C95E229C-A273-40E1-9485-5C1E1F23B976}" destId="{24749F93-9644-48C8-A75E-D507E09EC6B6}" srcOrd="0" destOrd="0" presId="urn:microsoft.com/office/officeart/2018/2/layout/IconVerticalSolidList"/>
    <dgm:cxn modelId="{E5961A50-C26F-449F-9D3F-D7D454D4141D}" srcId="{11355F1B-4C67-4A04-8906-79443B2CB3E3}" destId="{2E9425C4-A289-4716-AA1C-F86FC992533E}" srcOrd="6" destOrd="0" parTransId="{BDDA690F-C9EB-472A-91D5-147AF8FF8AB5}" sibTransId="{560C785B-5EF2-4603-99A9-B8A07AA6B695}"/>
    <dgm:cxn modelId="{875D2199-B432-4FDC-9566-ADFEEDD4517A}" type="presOf" srcId="{25BE3104-69DF-41A5-85B1-8383F3BE5AA1}" destId="{00445831-C50B-4139-AA79-F7B1456CB4EC}" srcOrd="0" destOrd="0" presId="urn:microsoft.com/office/officeart/2018/2/layout/IconVerticalSolidList"/>
    <dgm:cxn modelId="{C0497A9B-B954-4E0C-8BDA-AED3F37D53D3}" srcId="{11355F1B-4C67-4A04-8906-79443B2CB3E3}" destId="{ABF5D0E4-A57B-4EF6-A0F9-473FF1D1CEB3}" srcOrd="0" destOrd="0" parTransId="{754E18BE-E09A-4ACD-82CF-D667535582A8}" sibTransId="{08905E14-897E-4925-918E-C5016E90C70F}"/>
    <dgm:cxn modelId="{3B5D1AA0-8E72-477F-8A32-9422D0308060}" type="presOf" srcId="{A5C64C47-BD86-4E04-9627-1993039C4880}" destId="{DD4A90C7-5727-433E-80B1-FA1AD6BA1C96}" srcOrd="0" destOrd="0" presId="urn:microsoft.com/office/officeart/2018/2/layout/IconVerticalSolidList"/>
    <dgm:cxn modelId="{C2B884A1-4CE7-4F03-8439-86F2DF0C87EE}" srcId="{11355F1B-4C67-4A04-8906-79443B2CB3E3}" destId="{A5C64C47-BD86-4E04-9627-1993039C4880}" srcOrd="4" destOrd="0" parTransId="{AA5F4661-1160-469E-BD81-016EC3E210F4}" sibTransId="{F94493EE-CDD1-4D6D-9D60-1B63F46C4768}"/>
    <dgm:cxn modelId="{110CC0AB-065D-421F-BDD4-C6AE84207BFE}" srcId="{11355F1B-4C67-4A04-8906-79443B2CB3E3}" destId="{0D134743-ADD2-4619-B478-65469861E6FC}" srcOrd="5" destOrd="0" parTransId="{5868A5F0-5A3E-4ED8-AF81-3BD0F82E3CA6}" sibTransId="{ED73CAD1-DF91-4536-9DA4-CB33FFA14850}"/>
    <dgm:cxn modelId="{5ADDDAB8-5778-4936-AFFA-7EC0528DD4C3}" type="presOf" srcId="{2E9425C4-A289-4716-AA1C-F86FC992533E}" destId="{6238EF47-36B9-4634-9C02-2D9D704B7D68}" srcOrd="0" destOrd="0" presId="urn:microsoft.com/office/officeart/2018/2/layout/IconVerticalSolidList"/>
    <dgm:cxn modelId="{135C47E3-9AAC-4C91-AB8C-D22E5452FED0}" type="presOf" srcId="{9E6BC340-34E5-44F6-9D01-114DB7EA5CFA}" destId="{942866C3-1D6E-44DC-82E7-FCFB393D66A5}" srcOrd="0" destOrd="0" presId="urn:microsoft.com/office/officeart/2018/2/layout/IconVerticalSolidList"/>
    <dgm:cxn modelId="{D18676AE-9D89-404C-9788-3D01996D5743}" type="presParOf" srcId="{2CE2DA58-9AB2-4727-8258-B58C74BCDEAC}" destId="{245B89DE-A46F-490B-A739-9280DC92046F}" srcOrd="0" destOrd="0" presId="urn:microsoft.com/office/officeart/2018/2/layout/IconVerticalSolidList"/>
    <dgm:cxn modelId="{D4518DD7-F496-495F-A8AE-99A6172F2886}" type="presParOf" srcId="{245B89DE-A46F-490B-A739-9280DC92046F}" destId="{6134EDAC-E915-46A4-B2B9-FF9BDF82A6E4}" srcOrd="0" destOrd="0" presId="urn:microsoft.com/office/officeart/2018/2/layout/IconVerticalSolidList"/>
    <dgm:cxn modelId="{617EE840-1CCB-4BD1-896E-76A209685BD6}" type="presParOf" srcId="{245B89DE-A46F-490B-A739-9280DC92046F}" destId="{D24AFE4E-BB7B-4253-AA79-FB72391719AF}" srcOrd="1" destOrd="0" presId="urn:microsoft.com/office/officeart/2018/2/layout/IconVerticalSolidList"/>
    <dgm:cxn modelId="{FE862C2E-9C24-41DA-B9CB-73C446BAA009}" type="presParOf" srcId="{245B89DE-A46F-490B-A739-9280DC92046F}" destId="{683D8824-2A52-4C8E-8D1C-A512E069BDA8}" srcOrd="2" destOrd="0" presId="urn:microsoft.com/office/officeart/2018/2/layout/IconVerticalSolidList"/>
    <dgm:cxn modelId="{798DF89F-0F5A-41D6-BA21-DB2C0F232C1B}" type="presParOf" srcId="{245B89DE-A46F-490B-A739-9280DC92046F}" destId="{3E79C711-C8B2-4E52-A127-0D4D24DF742B}" srcOrd="3" destOrd="0" presId="urn:microsoft.com/office/officeart/2018/2/layout/IconVerticalSolidList"/>
    <dgm:cxn modelId="{65D13A6D-12D2-42E0-A071-FA0542268F4D}" type="presParOf" srcId="{2CE2DA58-9AB2-4727-8258-B58C74BCDEAC}" destId="{DDA2D717-D833-49EA-BDE8-4A1B35D14B42}" srcOrd="1" destOrd="0" presId="urn:microsoft.com/office/officeart/2018/2/layout/IconVerticalSolidList"/>
    <dgm:cxn modelId="{AF4CAE53-AFDA-454F-ADE1-DBC65E64A8BA}" type="presParOf" srcId="{2CE2DA58-9AB2-4727-8258-B58C74BCDEAC}" destId="{AFFE97CF-F318-46A7-8EA6-4A96C3337E09}" srcOrd="2" destOrd="0" presId="urn:microsoft.com/office/officeart/2018/2/layout/IconVerticalSolidList"/>
    <dgm:cxn modelId="{9BCAEB5C-860D-4F54-99EE-0419AAE2E6BF}" type="presParOf" srcId="{AFFE97CF-F318-46A7-8EA6-4A96C3337E09}" destId="{64EE4B81-EFB7-4E25-8878-E04A0353BD6F}" srcOrd="0" destOrd="0" presId="urn:microsoft.com/office/officeart/2018/2/layout/IconVerticalSolidList"/>
    <dgm:cxn modelId="{3B2CF7A0-0068-43FA-8CB6-28FA17AEE331}" type="presParOf" srcId="{AFFE97CF-F318-46A7-8EA6-4A96C3337E09}" destId="{C3E88D82-4EEC-4E1B-97E0-58103F230EBD}" srcOrd="1" destOrd="0" presId="urn:microsoft.com/office/officeart/2018/2/layout/IconVerticalSolidList"/>
    <dgm:cxn modelId="{C6A02F9D-426D-42D9-B066-09CCA24480CE}" type="presParOf" srcId="{AFFE97CF-F318-46A7-8EA6-4A96C3337E09}" destId="{6B9D7DBF-7B73-4372-ADCB-B63CBDD0E4B1}" srcOrd="2" destOrd="0" presId="urn:microsoft.com/office/officeart/2018/2/layout/IconVerticalSolidList"/>
    <dgm:cxn modelId="{8584E70C-8405-4686-BB97-97AB04AEFDC4}" type="presParOf" srcId="{AFFE97CF-F318-46A7-8EA6-4A96C3337E09}" destId="{00445831-C50B-4139-AA79-F7B1456CB4EC}" srcOrd="3" destOrd="0" presId="urn:microsoft.com/office/officeart/2018/2/layout/IconVerticalSolidList"/>
    <dgm:cxn modelId="{C26BA1C7-CE5B-4BCA-8AFC-9BD3F75D0D46}" type="presParOf" srcId="{2CE2DA58-9AB2-4727-8258-B58C74BCDEAC}" destId="{28FF1DEA-A358-412C-A8F0-ABD6BA7D7CB5}" srcOrd="3" destOrd="0" presId="urn:microsoft.com/office/officeart/2018/2/layout/IconVerticalSolidList"/>
    <dgm:cxn modelId="{38014833-9C5C-43CC-82AB-C47A258ABD22}" type="presParOf" srcId="{2CE2DA58-9AB2-4727-8258-B58C74BCDEAC}" destId="{9E609CDD-501B-44E0-8866-2C4E341F0950}" srcOrd="4" destOrd="0" presId="urn:microsoft.com/office/officeart/2018/2/layout/IconVerticalSolidList"/>
    <dgm:cxn modelId="{2A87E812-322D-4C37-BC4A-05F428812285}" type="presParOf" srcId="{9E609CDD-501B-44E0-8866-2C4E341F0950}" destId="{5C769187-362B-454E-BC3C-39D53251B3F4}" srcOrd="0" destOrd="0" presId="urn:microsoft.com/office/officeart/2018/2/layout/IconVerticalSolidList"/>
    <dgm:cxn modelId="{E363EC59-F135-4F42-9892-130C699FB897}" type="presParOf" srcId="{9E609CDD-501B-44E0-8866-2C4E341F0950}" destId="{F3D0804E-1D6C-4933-9B1A-106F1C8F34EE}" srcOrd="1" destOrd="0" presId="urn:microsoft.com/office/officeart/2018/2/layout/IconVerticalSolidList"/>
    <dgm:cxn modelId="{2E66DCFD-0824-44C6-90C7-7C31985565FD}" type="presParOf" srcId="{9E609CDD-501B-44E0-8866-2C4E341F0950}" destId="{C92AF165-3C6B-4615-BB82-3A6162C597F2}" srcOrd="2" destOrd="0" presId="urn:microsoft.com/office/officeart/2018/2/layout/IconVerticalSolidList"/>
    <dgm:cxn modelId="{22D8C992-C6D2-4948-8601-013BDFF77AA9}" type="presParOf" srcId="{9E609CDD-501B-44E0-8866-2C4E341F0950}" destId="{942866C3-1D6E-44DC-82E7-FCFB393D66A5}" srcOrd="3" destOrd="0" presId="urn:microsoft.com/office/officeart/2018/2/layout/IconVerticalSolidList"/>
    <dgm:cxn modelId="{27EED94B-8711-4BF0-834D-30B80B5940D7}" type="presParOf" srcId="{2CE2DA58-9AB2-4727-8258-B58C74BCDEAC}" destId="{DF5DC9E0-EA90-4725-8A56-5141ADE3E330}" srcOrd="5" destOrd="0" presId="urn:microsoft.com/office/officeart/2018/2/layout/IconVerticalSolidList"/>
    <dgm:cxn modelId="{3666B5E9-53AD-48E1-B375-2C480925569F}" type="presParOf" srcId="{2CE2DA58-9AB2-4727-8258-B58C74BCDEAC}" destId="{76C0FDA6-82CE-4FD1-A347-BA1AA9EC8A3E}" srcOrd="6" destOrd="0" presId="urn:microsoft.com/office/officeart/2018/2/layout/IconVerticalSolidList"/>
    <dgm:cxn modelId="{52BA43A4-6EBB-46DB-8B6F-6975E8F62F71}" type="presParOf" srcId="{76C0FDA6-82CE-4FD1-A347-BA1AA9EC8A3E}" destId="{205E636E-7BBF-4281-A34D-83A606BB8458}" srcOrd="0" destOrd="0" presId="urn:microsoft.com/office/officeart/2018/2/layout/IconVerticalSolidList"/>
    <dgm:cxn modelId="{2E5FB985-24CA-4D82-8D79-891C221CD7B6}" type="presParOf" srcId="{76C0FDA6-82CE-4FD1-A347-BA1AA9EC8A3E}" destId="{A8FD1613-A2A3-40D8-A510-7A8588F8C786}" srcOrd="1" destOrd="0" presId="urn:microsoft.com/office/officeart/2018/2/layout/IconVerticalSolidList"/>
    <dgm:cxn modelId="{4479C01A-5789-4E6B-8C51-36E7CD0CB7CC}" type="presParOf" srcId="{76C0FDA6-82CE-4FD1-A347-BA1AA9EC8A3E}" destId="{97832EA8-F0E6-4CAB-B6C1-D0B7670A8549}" srcOrd="2" destOrd="0" presId="urn:microsoft.com/office/officeart/2018/2/layout/IconVerticalSolidList"/>
    <dgm:cxn modelId="{216E6CBE-CD29-430F-B34C-7C55934C4042}" type="presParOf" srcId="{76C0FDA6-82CE-4FD1-A347-BA1AA9EC8A3E}" destId="{24749F93-9644-48C8-A75E-D507E09EC6B6}" srcOrd="3" destOrd="0" presId="urn:microsoft.com/office/officeart/2018/2/layout/IconVerticalSolidList"/>
    <dgm:cxn modelId="{5D05D714-2E03-4D0F-9A8B-776F32049984}" type="presParOf" srcId="{2CE2DA58-9AB2-4727-8258-B58C74BCDEAC}" destId="{8148FDA5-A793-436D-A1EB-32ACDD7E3ED0}" srcOrd="7" destOrd="0" presId="urn:microsoft.com/office/officeart/2018/2/layout/IconVerticalSolidList"/>
    <dgm:cxn modelId="{9571BE51-3049-40C5-8DA9-D6A1EC067AA7}" type="presParOf" srcId="{2CE2DA58-9AB2-4727-8258-B58C74BCDEAC}" destId="{97EF1B4D-C4CB-415E-A0C7-4137451D3879}" srcOrd="8" destOrd="0" presId="urn:microsoft.com/office/officeart/2018/2/layout/IconVerticalSolidList"/>
    <dgm:cxn modelId="{E6DDDDC7-F17C-4EF1-B7F0-F293048DEB7D}" type="presParOf" srcId="{97EF1B4D-C4CB-415E-A0C7-4137451D3879}" destId="{4116B6E7-0E3C-4353-81BB-F28F895911CA}" srcOrd="0" destOrd="0" presId="urn:microsoft.com/office/officeart/2018/2/layout/IconVerticalSolidList"/>
    <dgm:cxn modelId="{69ED6E86-BF3C-4840-9655-0B7A0F58134D}" type="presParOf" srcId="{97EF1B4D-C4CB-415E-A0C7-4137451D3879}" destId="{DA066CA5-2E19-465B-A931-9E4C62B4E568}" srcOrd="1" destOrd="0" presId="urn:microsoft.com/office/officeart/2018/2/layout/IconVerticalSolidList"/>
    <dgm:cxn modelId="{5CBD3BC3-109E-4D4F-8499-3CCA19393736}" type="presParOf" srcId="{97EF1B4D-C4CB-415E-A0C7-4137451D3879}" destId="{23C53025-B162-44C5-B3B7-D3B92DEAA5FB}" srcOrd="2" destOrd="0" presId="urn:microsoft.com/office/officeart/2018/2/layout/IconVerticalSolidList"/>
    <dgm:cxn modelId="{09D04856-8EDC-43BE-AC29-92B5FA2CAAAB}" type="presParOf" srcId="{97EF1B4D-C4CB-415E-A0C7-4137451D3879}" destId="{DD4A90C7-5727-433E-80B1-FA1AD6BA1C96}" srcOrd="3" destOrd="0" presId="urn:microsoft.com/office/officeart/2018/2/layout/IconVerticalSolidList"/>
    <dgm:cxn modelId="{D9DEA8BA-081B-4635-A93C-F2BCB58287CE}" type="presParOf" srcId="{2CE2DA58-9AB2-4727-8258-B58C74BCDEAC}" destId="{9C5098EA-426C-4D66-9E44-9DF0E0CAAFB2}" srcOrd="9" destOrd="0" presId="urn:microsoft.com/office/officeart/2018/2/layout/IconVerticalSolidList"/>
    <dgm:cxn modelId="{701BE139-2057-41D5-8091-20E6786798BB}" type="presParOf" srcId="{2CE2DA58-9AB2-4727-8258-B58C74BCDEAC}" destId="{AC106226-EDD2-4A95-A42D-A924A7DF5ECD}" srcOrd="10" destOrd="0" presId="urn:microsoft.com/office/officeart/2018/2/layout/IconVerticalSolidList"/>
    <dgm:cxn modelId="{040B38EF-4D4D-4517-8594-202AC829FB9A}" type="presParOf" srcId="{AC106226-EDD2-4A95-A42D-A924A7DF5ECD}" destId="{84BFC159-8B56-4957-AFCD-6CB6EA68123A}" srcOrd="0" destOrd="0" presId="urn:microsoft.com/office/officeart/2018/2/layout/IconVerticalSolidList"/>
    <dgm:cxn modelId="{9D25E064-B5A0-4EFB-A75B-8C82BB1ADDBE}" type="presParOf" srcId="{AC106226-EDD2-4A95-A42D-A924A7DF5ECD}" destId="{07C8ECE2-3D80-475F-83AF-512B1D06CDFB}" srcOrd="1" destOrd="0" presId="urn:microsoft.com/office/officeart/2018/2/layout/IconVerticalSolidList"/>
    <dgm:cxn modelId="{6EF062A8-8F1F-4ECD-A833-A3AA569D4889}" type="presParOf" srcId="{AC106226-EDD2-4A95-A42D-A924A7DF5ECD}" destId="{99BE1CEC-7391-4CC8-9BF8-8DBB1739C079}" srcOrd="2" destOrd="0" presId="urn:microsoft.com/office/officeart/2018/2/layout/IconVerticalSolidList"/>
    <dgm:cxn modelId="{EA8BFBD8-CA75-4D0A-96E7-1897F46DC03D}" type="presParOf" srcId="{AC106226-EDD2-4A95-A42D-A924A7DF5ECD}" destId="{4CF93C31-4138-405D-9582-4B79DCA9CD59}" srcOrd="3" destOrd="0" presId="urn:microsoft.com/office/officeart/2018/2/layout/IconVerticalSolidList"/>
    <dgm:cxn modelId="{EEED42EF-D8D2-4A75-8027-F329CB0D9625}" type="presParOf" srcId="{2CE2DA58-9AB2-4727-8258-B58C74BCDEAC}" destId="{68D934E3-D51C-4023-ADAB-C8CE980BF82A}" srcOrd="11" destOrd="0" presId="urn:microsoft.com/office/officeart/2018/2/layout/IconVerticalSolidList"/>
    <dgm:cxn modelId="{9E10E28A-7C96-4F0F-9C80-A98F1929DF61}" type="presParOf" srcId="{2CE2DA58-9AB2-4727-8258-B58C74BCDEAC}" destId="{6C74183F-001F-493B-966F-7AACE41DFD67}" srcOrd="12" destOrd="0" presId="urn:microsoft.com/office/officeart/2018/2/layout/IconVerticalSolidList"/>
    <dgm:cxn modelId="{1D36B3B0-BF19-43BB-B320-D616B9718606}" type="presParOf" srcId="{6C74183F-001F-493B-966F-7AACE41DFD67}" destId="{88CCA0A0-3C86-413F-BC8D-5FF6E413ACFC}" srcOrd="0" destOrd="0" presId="urn:microsoft.com/office/officeart/2018/2/layout/IconVerticalSolidList"/>
    <dgm:cxn modelId="{66653091-07E6-4BF1-910C-04E5FEE5A9F5}" type="presParOf" srcId="{6C74183F-001F-493B-966F-7AACE41DFD67}" destId="{EC9A7608-3C75-4410-A683-2AEB660A106A}" srcOrd="1" destOrd="0" presId="urn:microsoft.com/office/officeart/2018/2/layout/IconVerticalSolidList"/>
    <dgm:cxn modelId="{659321DA-32DA-42D8-857D-7131F252CF51}" type="presParOf" srcId="{6C74183F-001F-493B-966F-7AACE41DFD67}" destId="{8683AFC2-A476-43FF-8709-3AA95E776058}" srcOrd="2" destOrd="0" presId="urn:microsoft.com/office/officeart/2018/2/layout/IconVerticalSolidList"/>
    <dgm:cxn modelId="{7897628F-B26A-4E45-8C87-70330641A695}" type="presParOf" srcId="{6C74183F-001F-493B-966F-7AACE41DFD67}" destId="{6238EF47-36B9-4634-9C02-2D9D704B7D6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983001-D89C-400D-B24A-12EEC4AE9A49}"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97D6904-BE67-4193-B5FD-31FCA7A2327A}">
      <dgm:prSet custT="1"/>
      <dgm:spPr/>
      <dgm:t>
        <a:bodyPr/>
        <a:lstStyle/>
        <a:p>
          <a:r>
            <a:rPr lang="en-US" sz="1400" b="0" i="0" dirty="0"/>
            <a:t>Bikes has less profits, If the manufacturer try to increase the selling price of the bikes or to do some cost cuttings. The company will see huge difference in their revenue and profits. </a:t>
          </a:r>
          <a:endParaRPr lang="en-US" sz="1400" dirty="0"/>
        </a:p>
      </dgm:t>
    </dgm:pt>
    <dgm:pt modelId="{D15E8487-E6E0-4955-A47E-E4F7E1B8D415}" type="parTrans" cxnId="{F548BD7D-DCD7-4449-AB61-76CDA3B102C4}">
      <dgm:prSet/>
      <dgm:spPr/>
      <dgm:t>
        <a:bodyPr/>
        <a:lstStyle/>
        <a:p>
          <a:endParaRPr lang="en-US"/>
        </a:p>
      </dgm:t>
    </dgm:pt>
    <dgm:pt modelId="{0605C47A-A7B9-4B76-992C-14AC7AD42CE2}" type="sibTrans" cxnId="{F548BD7D-DCD7-4449-AB61-76CDA3B102C4}">
      <dgm:prSet/>
      <dgm:spPr/>
      <dgm:t>
        <a:bodyPr/>
        <a:lstStyle/>
        <a:p>
          <a:endParaRPr lang="en-US"/>
        </a:p>
      </dgm:t>
    </dgm:pt>
    <dgm:pt modelId="{D553B265-2B7D-43E3-B224-DF53D7C724D5}">
      <dgm:prSet/>
      <dgm:spPr/>
      <dgm:t>
        <a:bodyPr/>
        <a:lstStyle/>
        <a:p>
          <a:r>
            <a:rPr lang="en-US" b="0" i="0" dirty="0"/>
            <a:t>Try to advertise or promote the clothing category, because they have less sells comparing to others.</a:t>
          </a:r>
          <a:endParaRPr lang="en-US" dirty="0"/>
        </a:p>
      </dgm:t>
    </dgm:pt>
    <dgm:pt modelId="{085E9B53-E478-4864-8B0A-250F2DE71634}" type="parTrans" cxnId="{F2872239-0498-49CC-B095-A36EF9C6F931}">
      <dgm:prSet/>
      <dgm:spPr/>
      <dgm:t>
        <a:bodyPr/>
        <a:lstStyle/>
        <a:p>
          <a:endParaRPr lang="en-US"/>
        </a:p>
      </dgm:t>
    </dgm:pt>
    <dgm:pt modelId="{A66B7DA8-F103-4EFD-B875-ED55E9663E61}" type="sibTrans" cxnId="{F2872239-0498-49CC-B095-A36EF9C6F931}">
      <dgm:prSet/>
      <dgm:spPr/>
      <dgm:t>
        <a:bodyPr/>
        <a:lstStyle/>
        <a:p>
          <a:endParaRPr lang="en-US"/>
        </a:p>
      </dgm:t>
    </dgm:pt>
    <dgm:pt modelId="{C8475C66-02EF-4429-BB08-FDA77561A03E}">
      <dgm:prSet/>
      <dgm:spPr/>
      <dgm:t>
        <a:bodyPr/>
        <a:lstStyle/>
        <a:p>
          <a:r>
            <a:rPr lang="en-US" b="0" i="0" dirty="0"/>
            <a:t>Target the right customers between 18-45 age group with right strategies and promotional ideas it will bring more revenue to organization</a:t>
          </a:r>
          <a:endParaRPr lang="en-US" dirty="0"/>
        </a:p>
      </dgm:t>
    </dgm:pt>
    <dgm:pt modelId="{C967CE2A-19A1-4003-A42C-7633CF4858FD}" type="parTrans" cxnId="{916E9815-B026-4F62-93E6-34F678EE2F6A}">
      <dgm:prSet/>
      <dgm:spPr/>
      <dgm:t>
        <a:bodyPr/>
        <a:lstStyle/>
        <a:p>
          <a:endParaRPr lang="en-US"/>
        </a:p>
      </dgm:t>
    </dgm:pt>
    <dgm:pt modelId="{3A547B5A-E98B-4DA0-9731-100E308DF8AC}" type="sibTrans" cxnId="{916E9815-B026-4F62-93E6-34F678EE2F6A}">
      <dgm:prSet/>
      <dgm:spPr/>
      <dgm:t>
        <a:bodyPr/>
        <a:lstStyle/>
        <a:p>
          <a:endParaRPr lang="en-US"/>
        </a:p>
      </dgm:t>
    </dgm:pt>
    <dgm:pt modelId="{B2C2EF9F-3709-462A-9279-AEA37C0ED773}" type="pres">
      <dgm:prSet presAssocID="{43983001-D89C-400D-B24A-12EEC4AE9A49}" presName="root" presStyleCnt="0">
        <dgm:presLayoutVars>
          <dgm:dir/>
          <dgm:resizeHandles val="exact"/>
        </dgm:presLayoutVars>
      </dgm:prSet>
      <dgm:spPr/>
    </dgm:pt>
    <dgm:pt modelId="{E1A1D0CE-06B0-458F-B4BB-B7EF1B87D6DA}" type="pres">
      <dgm:prSet presAssocID="{F97D6904-BE67-4193-B5FD-31FCA7A2327A}" presName="compNode" presStyleCnt="0"/>
      <dgm:spPr/>
    </dgm:pt>
    <dgm:pt modelId="{9417A15B-FF02-4A09-8830-820F857936B0}" type="pres">
      <dgm:prSet presAssocID="{F97D6904-BE67-4193-B5FD-31FCA7A2327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ike"/>
        </a:ext>
      </dgm:extLst>
    </dgm:pt>
    <dgm:pt modelId="{B6B7A1A2-CEDD-4B89-8B0B-A960E164EFA1}" type="pres">
      <dgm:prSet presAssocID="{F97D6904-BE67-4193-B5FD-31FCA7A2327A}" presName="spaceRect" presStyleCnt="0"/>
      <dgm:spPr/>
    </dgm:pt>
    <dgm:pt modelId="{10B764A1-98AC-4323-A743-0C9043C04144}" type="pres">
      <dgm:prSet presAssocID="{F97D6904-BE67-4193-B5FD-31FCA7A2327A}" presName="textRect" presStyleLbl="revTx" presStyleIdx="0" presStyleCnt="3">
        <dgm:presLayoutVars>
          <dgm:chMax val="1"/>
          <dgm:chPref val="1"/>
        </dgm:presLayoutVars>
      </dgm:prSet>
      <dgm:spPr/>
    </dgm:pt>
    <dgm:pt modelId="{2A09E5DB-BAEB-4560-B35C-B66D240A5C6C}" type="pres">
      <dgm:prSet presAssocID="{0605C47A-A7B9-4B76-992C-14AC7AD42CE2}" presName="sibTrans" presStyleCnt="0"/>
      <dgm:spPr/>
    </dgm:pt>
    <dgm:pt modelId="{33ADAC75-F1A5-4751-ACE4-36818E8B1BB6}" type="pres">
      <dgm:prSet presAssocID="{D553B265-2B7D-43E3-B224-DF53D7C724D5}" presName="compNode" presStyleCnt="0"/>
      <dgm:spPr/>
    </dgm:pt>
    <dgm:pt modelId="{7FE0A897-A7C4-4577-98C1-2BA61FC34043}" type="pres">
      <dgm:prSet presAssocID="{D553B265-2B7D-43E3-B224-DF53D7C724D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rketing"/>
        </a:ext>
      </dgm:extLst>
    </dgm:pt>
    <dgm:pt modelId="{C55B24CE-EE82-4348-AC9C-1052E5C903A5}" type="pres">
      <dgm:prSet presAssocID="{D553B265-2B7D-43E3-B224-DF53D7C724D5}" presName="spaceRect" presStyleCnt="0"/>
      <dgm:spPr/>
    </dgm:pt>
    <dgm:pt modelId="{F345A6F1-36E8-41D3-BC6B-A085CA3ADF98}" type="pres">
      <dgm:prSet presAssocID="{D553B265-2B7D-43E3-B224-DF53D7C724D5}" presName="textRect" presStyleLbl="revTx" presStyleIdx="1" presStyleCnt="3">
        <dgm:presLayoutVars>
          <dgm:chMax val="1"/>
          <dgm:chPref val="1"/>
        </dgm:presLayoutVars>
      </dgm:prSet>
      <dgm:spPr/>
    </dgm:pt>
    <dgm:pt modelId="{6CDB9C27-51E1-4867-9C9C-F42EFB0ACB9C}" type="pres">
      <dgm:prSet presAssocID="{A66B7DA8-F103-4EFD-B875-ED55E9663E61}" presName="sibTrans" presStyleCnt="0"/>
      <dgm:spPr/>
    </dgm:pt>
    <dgm:pt modelId="{0DAD8D67-22C0-4395-B402-9A83DF4D2A51}" type="pres">
      <dgm:prSet presAssocID="{C8475C66-02EF-4429-BB08-FDA77561A03E}" presName="compNode" presStyleCnt="0"/>
      <dgm:spPr/>
    </dgm:pt>
    <dgm:pt modelId="{CC1812F9-F3A0-46F5-B237-06D8B48291EE}" type="pres">
      <dgm:prSet presAssocID="{C8475C66-02EF-4429-BB08-FDA77561A03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Advertising"/>
        </a:ext>
      </dgm:extLst>
    </dgm:pt>
    <dgm:pt modelId="{DB606181-72E8-4808-90BA-A6C246BF2B5E}" type="pres">
      <dgm:prSet presAssocID="{C8475C66-02EF-4429-BB08-FDA77561A03E}" presName="spaceRect" presStyleCnt="0"/>
      <dgm:spPr/>
    </dgm:pt>
    <dgm:pt modelId="{5C29E168-9B56-4D56-A095-8C6D23B951FD}" type="pres">
      <dgm:prSet presAssocID="{C8475C66-02EF-4429-BB08-FDA77561A03E}" presName="textRect" presStyleLbl="revTx" presStyleIdx="2" presStyleCnt="3">
        <dgm:presLayoutVars>
          <dgm:chMax val="1"/>
          <dgm:chPref val="1"/>
        </dgm:presLayoutVars>
      </dgm:prSet>
      <dgm:spPr/>
    </dgm:pt>
  </dgm:ptLst>
  <dgm:cxnLst>
    <dgm:cxn modelId="{916E9815-B026-4F62-93E6-34F678EE2F6A}" srcId="{43983001-D89C-400D-B24A-12EEC4AE9A49}" destId="{C8475C66-02EF-4429-BB08-FDA77561A03E}" srcOrd="2" destOrd="0" parTransId="{C967CE2A-19A1-4003-A42C-7633CF4858FD}" sibTransId="{3A547B5A-E98B-4DA0-9731-100E308DF8AC}"/>
    <dgm:cxn modelId="{8B0DAC31-892F-4458-96FD-60A4C6C8A5CA}" type="presOf" srcId="{C8475C66-02EF-4429-BB08-FDA77561A03E}" destId="{5C29E168-9B56-4D56-A095-8C6D23B951FD}" srcOrd="0" destOrd="0" presId="urn:microsoft.com/office/officeart/2018/2/layout/IconLabelList"/>
    <dgm:cxn modelId="{F2872239-0498-49CC-B095-A36EF9C6F931}" srcId="{43983001-D89C-400D-B24A-12EEC4AE9A49}" destId="{D553B265-2B7D-43E3-B224-DF53D7C724D5}" srcOrd="1" destOrd="0" parTransId="{085E9B53-E478-4864-8B0A-250F2DE71634}" sibTransId="{A66B7DA8-F103-4EFD-B875-ED55E9663E61}"/>
    <dgm:cxn modelId="{D8DBA165-8D47-41A5-AEFC-75179516900E}" type="presOf" srcId="{F97D6904-BE67-4193-B5FD-31FCA7A2327A}" destId="{10B764A1-98AC-4323-A743-0C9043C04144}" srcOrd="0" destOrd="0" presId="urn:microsoft.com/office/officeart/2018/2/layout/IconLabelList"/>
    <dgm:cxn modelId="{13910E48-4C03-4B12-89C0-A3CBF6652D81}" type="presOf" srcId="{43983001-D89C-400D-B24A-12EEC4AE9A49}" destId="{B2C2EF9F-3709-462A-9279-AEA37C0ED773}" srcOrd="0" destOrd="0" presId="urn:microsoft.com/office/officeart/2018/2/layout/IconLabelList"/>
    <dgm:cxn modelId="{F548BD7D-DCD7-4449-AB61-76CDA3B102C4}" srcId="{43983001-D89C-400D-B24A-12EEC4AE9A49}" destId="{F97D6904-BE67-4193-B5FD-31FCA7A2327A}" srcOrd="0" destOrd="0" parTransId="{D15E8487-E6E0-4955-A47E-E4F7E1B8D415}" sibTransId="{0605C47A-A7B9-4B76-992C-14AC7AD42CE2}"/>
    <dgm:cxn modelId="{1251F7F0-A748-4087-BF69-3D7D15775977}" type="presOf" srcId="{D553B265-2B7D-43E3-B224-DF53D7C724D5}" destId="{F345A6F1-36E8-41D3-BC6B-A085CA3ADF98}" srcOrd="0" destOrd="0" presId="urn:microsoft.com/office/officeart/2018/2/layout/IconLabelList"/>
    <dgm:cxn modelId="{AD1D3FFE-2614-47D8-97AA-7007C3763036}" type="presParOf" srcId="{B2C2EF9F-3709-462A-9279-AEA37C0ED773}" destId="{E1A1D0CE-06B0-458F-B4BB-B7EF1B87D6DA}" srcOrd="0" destOrd="0" presId="urn:microsoft.com/office/officeart/2018/2/layout/IconLabelList"/>
    <dgm:cxn modelId="{B7D53981-54E8-4B13-9C95-C947027FC3C2}" type="presParOf" srcId="{E1A1D0CE-06B0-458F-B4BB-B7EF1B87D6DA}" destId="{9417A15B-FF02-4A09-8830-820F857936B0}" srcOrd="0" destOrd="0" presId="urn:microsoft.com/office/officeart/2018/2/layout/IconLabelList"/>
    <dgm:cxn modelId="{CF9C7650-BA30-423D-B119-0E4FC20DF7C6}" type="presParOf" srcId="{E1A1D0CE-06B0-458F-B4BB-B7EF1B87D6DA}" destId="{B6B7A1A2-CEDD-4B89-8B0B-A960E164EFA1}" srcOrd="1" destOrd="0" presId="urn:microsoft.com/office/officeart/2018/2/layout/IconLabelList"/>
    <dgm:cxn modelId="{3E8500FC-2168-4EAE-A8E7-F6BD7DA84256}" type="presParOf" srcId="{E1A1D0CE-06B0-458F-B4BB-B7EF1B87D6DA}" destId="{10B764A1-98AC-4323-A743-0C9043C04144}" srcOrd="2" destOrd="0" presId="urn:microsoft.com/office/officeart/2018/2/layout/IconLabelList"/>
    <dgm:cxn modelId="{C673C5F7-D09E-431E-821D-C982B923DB8D}" type="presParOf" srcId="{B2C2EF9F-3709-462A-9279-AEA37C0ED773}" destId="{2A09E5DB-BAEB-4560-B35C-B66D240A5C6C}" srcOrd="1" destOrd="0" presId="urn:microsoft.com/office/officeart/2018/2/layout/IconLabelList"/>
    <dgm:cxn modelId="{1CC8B2AE-4428-4ACD-B50F-E3E6D554F0B2}" type="presParOf" srcId="{B2C2EF9F-3709-462A-9279-AEA37C0ED773}" destId="{33ADAC75-F1A5-4751-ACE4-36818E8B1BB6}" srcOrd="2" destOrd="0" presId="urn:microsoft.com/office/officeart/2018/2/layout/IconLabelList"/>
    <dgm:cxn modelId="{6F56F0D4-56D8-4325-BD9F-D0FBD60CF4D9}" type="presParOf" srcId="{33ADAC75-F1A5-4751-ACE4-36818E8B1BB6}" destId="{7FE0A897-A7C4-4577-98C1-2BA61FC34043}" srcOrd="0" destOrd="0" presId="urn:microsoft.com/office/officeart/2018/2/layout/IconLabelList"/>
    <dgm:cxn modelId="{ECADBE40-3454-4767-876C-CD90DBF12DDE}" type="presParOf" srcId="{33ADAC75-F1A5-4751-ACE4-36818E8B1BB6}" destId="{C55B24CE-EE82-4348-AC9C-1052E5C903A5}" srcOrd="1" destOrd="0" presId="urn:microsoft.com/office/officeart/2018/2/layout/IconLabelList"/>
    <dgm:cxn modelId="{2FCE0253-53F9-432F-8620-994D945CAB8B}" type="presParOf" srcId="{33ADAC75-F1A5-4751-ACE4-36818E8B1BB6}" destId="{F345A6F1-36E8-41D3-BC6B-A085CA3ADF98}" srcOrd="2" destOrd="0" presId="urn:microsoft.com/office/officeart/2018/2/layout/IconLabelList"/>
    <dgm:cxn modelId="{3E1DC6C1-5C54-4859-9F88-5293E83968A8}" type="presParOf" srcId="{B2C2EF9F-3709-462A-9279-AEA37C0ED773}" destId="{6CDB9C27-51E1-4867-9C9C-F42EFB0ACB9C}" srcOrd="3" destOrd="0" presId="urn:microsoft.com/office/officeart/2018/2/layout/IconLabelList"/>
    <dgm:cxn modelId="{E2F0443D-54E8-4E23-9045-874CDF4D5B57}" type="presParOf" srcId="{B2C2EF9F-3709-462A-9279-AEA37C0ED773}" destId="{0DAD8D67-22C0-4395-B402-9A83DF4D2A51}" srcOrd="4" destOrd="0" presId="urn:microsoft.com/office/officeart/2018/2/layout/IconLabelList"/>
    <dgm:cxn modelId="{D3B16F12-3611-4BEF-82ED-57C210ADF273}" type="presParOf" srcId="{0DAD8D67-22C0-4395-B402-9A83DF4D2A51}" destId="{CC1812F9-F3A0-46F5-B237-06D8B48291EE}" srcOrd="0" destOrd="0" presId="urn:microsoft.com/office/officeart/2018/2/layout/IconLabelList"/>
    <dgm:cxn modelId="{A13D25D4-293F-457A-993B-2C5DBAF937A6}" type="presParOf" srcId="{0DAD8D67-22C0-4395-B402-9A83DF4D2A51}" destId="{DB606181-72E8-4808-90BA-A6C246BF2B5E}" srcOrd="1" destOrd="0" presId="urn:microsoft.com/office/officeart/2018/2/layout/IconLabelList"/>
    <dgm:cxn modelId="{26168206-8F92-43DC-A756-A8B0CFA208BB}" type="presParOf" srcId="{0DAD8D67-22C0-4395-B402-9A83DF4D2A51}" destId="{5C29E168-9B56-4D56-A095-8C6D23B951FD}"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34EDAC-E915-46A4-B2B9-FF9BDF82A6E4}">
      <dsp:nvSpPr>
        <dsp:cNvPr id="0" name=""/>
        <dsp:cNvSpPr/>
      </dsp:nvSpPr>
      <dsp:spPr>
        <a:xfrm>
          <a:off x="0" y="363"/>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4AFE4E-BB7B-4253-AA79-FB72391719AF}">
      <dsp:nvSpPr>
        <dsp:cNvPr id="0" name=""/>
        <dsp:cNvSpPr/>
      </dsp:nvSpPr>
      <dsp:spPr>
        <a:xfrm>
          <a:off x="151485" y="113039"/>
          <a:ext cx="275429" cy="27542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E79C711-C8B2-4E52-A127-0D4D24DF742B}">
      <dsp:nvSpPr>
        <dsp:cNvPr id="0" name=""/>
        <dsp:cNvSpPr/>
      </dsp:nvSpPr>
      <dsp:spPr>
        <a:xfrm>
          <a:off x="578400" y="363"/>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dirty="0"/>
            <a:t>Total revenue is 22.34 millions with profit of 2.26 millions</a:t>
          </a:r>
        </a:p>
      </dsp:txBody>
      <dsp:txXfrm>
        <a:off x="578400" y="363"/>
        <a:ext cx="9712382" cy="500780"/>
      </dsp:txXfrm>
    </dsp:sp>
    <dsp:sp modelId="{64EE4B81-EFB7-4E25-8878-E04A0353BD6F}">
      <dsp:nvSpPr>
        <dsp:cNvPr id="0" name=""/>
        <dsp:cNvSpPr/>
      </dsp:nvSpPr>
      <dsp:spPr>
        <a:xfrm>
          <a:off x="0" y="626338"/>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E88D82-4EEC-4E1B-97E0-58103F230EBD}">
      <dsp:nvSpPr>
        <dsp:cNvPr id="0" name=""/>
        <dsp:cNvSpPr/>
      </dsp:nvSpPr>
      <dsp:spPr>
        <a:xfrm>
          <a:off x="151485" y="739014"/>
          <a:ext cx="275429" cy="27542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0445831-C50B-4139-AA79-F7B1456CB4EC}">
      <dsp:nvSpPr>
        <dsp:cNvPr id="0" name=""/>
        <dsp:cNvSpPr/>
      </dsp:nvSpPr>
      <dsp:spPr>
        <a:xfrm>
          <a:off x="578400" y="626338"/>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Top selling product category is Accessories with of 22534 orders.</a:t>
          </a:r>
        </a:p>
      </dsp:txBody>
      <dsp:txXfrm>
        <a:off x="578400" y="626338"/>
        <a:ext cx="9712382" cy="500780"/>
      </dsp:txXfrm>
    </dsp:sp>
    <dsp:sp modelId="{5C769187-362B-454E-BC3C-39D53251B3F4}">
      <dsp:nvSpPr>
        <dsp:cNvPr id="0" name=""/>
        <dsp:cNvSpPr/>
      </dsp:nvSpPr>
      <dsp:spPr>
        <a:xfrm>
          <a:off x="0" y="1283978"/>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3D0804E-1D6C-4933-9B1A-106F1C8F34EE}">
      <dsp:nvSpPr>
        <dsp:cNvPr id="0" name=""/>
        <dsp:cNvSpPr/>
      </dsp:nvSpPr>
      <dsp:spPr>
        <a:xfrm>
          <a:off x="151485" y="1364989"/>
          <a:ext cx="275429" cy="27542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42866C3-1D6E-44DC-82E7-FCFB393D66A5}">
      <dsp:nvSpPr>
        <dsp:cNvPr id="0" name=""/>
        <dsp:cNvSpPr/>
      </dsp:nvSpPr>
      <dsp:spPr>
        <a:xfrm>
          <a:off x="578400" y="1252313"/>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Most frequently ordered products are Tires and Tubes with 11112 orders.</a:t>
          </a:r>
        </a:p>
      </dsp:txBody>
      <dsp:txXfrm>
        <a:off x="578400" y="1252313"/>
        <a:ext cx="9712382" cy="500780"/>
      </dsp:txXfrm>
    </dsp:sp>
    <dsp:sp modelId="{205E636E-7BBF-4281-A34D-83A606BB8458}">
      <dsp:nvSpPr>
        <dsp:cNvPr id="0" name=""/>
        <dsp:cNvSpPr/>
      </dsp:nvSpPr>
      <dsp:spPr>
        <a:xfrm>
          <a:off x="0" y="1878288"/>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FD1613-A2A3-40D8-A510-7A8588F8C786}">
      <dsp:nvSpPr>
        <dsp:cNvPr id="0" name=""/>
        <dsp:cNvSpPr/>
      </dsp:nvSpPr>
      <dsp:spPr>
        <a:xfrm>
          <a:off x="151485" y="1990964"/>
          <a:ext cx="275429" cy="27542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749F93-9644-48C8-A75E-D507E09EC6B6}">
      <dsp:nvSpPr>
        <dsp:cNvPr id="0" name=""/>
        <dsp:cNvSpPr/>
      </dsp:nvSpPr>
      <dsp:spPr>
        <a:xfrm>
          <a:off x="578400" y="1878288"/>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More than 50% of revenue is from Bikes.</a:t>
          </a:r>
        </a:p>
      </dsp:txBody>
      <dsp:txXfrm>
        <a:off x="578400" y="1878288"/>
        <a:ext cx="9712382" cy="500780"/>
      </dsp:txXfrm>
    </dsp:sp>
    <dsp:sp modelId="{4116B6E7-0E3C-4353-81BB-F28F895911CA}">
      <dsp:nvSpPr>
        <dsp:cNvPr id="0" name=""/>
        <dsp:cNvSpPr/>
      </dsp:nvSpPr>
      <dsp:spPr>
        <a:xfrm>
          <a:off x="0" y="2504264"/>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066CA5-2E19-465B-A931-9E4C62B4E568}">
      <dsp:nvSpPr>
        <dsp:cNvPr id="0" name=""/>
        <dsp:cNvSpPr/>
      </dsp:nvSpPr>
      <dsp:spPr>
        <a:xfrm>
          <a:off x="151485" y="2616939"/>
          <a:ext cx="275429" cy="27542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4A90C7-5727-433E-80B1-FA1AD6BA1C96}">
      <dsp:nvSpPr>
        <dsp:cNvPr id="0" name=""/>
        <dsp:cNvSpPr/>
      </dsp:nvSpPr>
      <dsp:spPr>
        <a:xfrm>
          <a:off x="578400" y="2504264"/>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Most profitable product category is Accessories with 18.58% profit.</a:t>
          </a:r>
        </a:p>
      </dsp:txBody>
      <dsp:txXfrm>
        <a:off x="578400" y="2504264"/>
        <a:ext cx="9712382" cy="500780"/>
      </dsp:txXfrm>
    </dsp:sp>
    <dsp:sp modelId="{84BFC159-8B56-4957-AFCD-6CB6EA68123A}">
      <dsp:nvSpPr>
        <dsp:cNvPr id="0" name=""/>
        <dsp:cNvSpPr/>
      </dsp:nvSpPr>
      <dsp:spPr>
        <a:xfrm>
          <a:off x="0" y="3130239"/>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7C8ECE2-3D80-475F-83AF-512B1D06CDFB}">
      <dsp:nvSpPr>
        <dsp:cNvPr id="0" name=""/>
        <dsp:cNvSpPr/>
      </dsp:nvSpPr>
      <dsp:spPr>
        <a:xfrm>
          <a:off x="151485" y="3242914"/>
          <a:ext cx="275429" cy="275429"/>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CF93C31-4138-405D-9582-4B79DCA9CD59}">
      <dsp:nvSpPr>
        <dsp:cNvPr id="0" name=""/>
        <dsp:cNvSpPr/>
      </dsp:nvSpPr>
      <dsp:spPr>
        <a:xfrm>
          <a:off x="578400" y="3130239"/>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Less profitable products category is Bikes 2.94%</a:t>
          </a:r>
        </a:p>
      </dsp:txBody>
      <dsp:txXfrm>
        <a:off x="578400" y="3130239"/>
        <a:ext cx="9712382" cy="500780"/>
      </dsp:txXfrm>
    </dsp:sp>
    <dsp:sp modelId="{88CCA0A0-3C86-413F-BC8D-5FF6E413ACFC}">
      <dsp:nvSpPr>
        <dsp:cNvPr id="0" name=""/>
        <dsp:cNvSpPr/>
      </dsp:nvSpPr>
      <dsp:spPr>
        <a:xfrm>
          <a:off x="0" y="3756214"/>
          <a:ext cx="10290782" cy="50078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9A7608-3C75-4410-A683-2AEB660A106A}">
      <dsp:nvSpPr>
        <dsp:cNvPr id="0" name=""/>
        <dsp:cNvSpPr/>
      </dsp:nvSpPr>
      <dsp:spPr>
        <a:xfrm>
          <a:off x="151485" y="3868889"/>
          <a:ext cx="275429" cy="275429"/>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238EF47-36B9-4634-9C02-2D9D704B7D68}">
      <dsp:nvSpPr>
        <dsp:cNvPr id="0" name=""/>
        <dsp:cNvSpPr/>
      </dsp:nvSpPr>
      <dsp:spPr>
        <a:xfrm>
          <a:off x="578400" y="3756214"/>
          <a:ext cx="9712382" cy="500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2999" tIns="52999" rIns="52999" bIns="52999" numCol="1" spcCol="1270" anchor="ctr" anchorCtr="0">
          <a:noAutofit/>
        </a:bodyPr>
        <a:lstStyle/>
        <a:p>
          <a:pPr marL="0" lvl="0" indent="0" algn="l" defTabSz="711200">
            <a:lnSpc>
              <a:spcPct val="90000"/>
            </a:lnSpc>
            <a:spcBef>
              <a:spcPct val="0"/>
            </a:spcBef>
            <a:spcAft>
              <a:spcPct val="35000"/>
            </a:spcAft>
            <a:buNone/>
          </a:pPr>
          <a:r>
            <a:rPr lang="en-US" sz="1600" kern="1200"/>
            <a:t>In June month have the highest sells.</a:t>
          </a:r>
        </a:p>
      </dsp:txBody>
      <dsp:txXfrm>
        <a:off x="578400" y="3756214"/>
        <a:ext cx="9712382" cy="5007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17A15B-FF02-4A09-8830-820F857936B0}">
      <dsp:nvSpPr>
        <dsp:cNvPr id="0" name=""/>
        <dsp:cNvSpPr/>
      </dsp:nvSpPr>
      <dsp:spPr>
        <a:xfrm>
          <a:off x="1126180" y="605106"/>
          <a:ext cx="1285300" cy="12853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B764A1-98AC-4323-A743-0C9043C04144}">
      <dsp:nvSpPr>
        <dsp:cNvPr id="0" name=""/>
        <dsp:cNvSpPr/>
      </dsp:nvSpPr>
      <dsp:spPr>
        <a:xfrm>
          <a:off x="340719" y="2327670"/>
          <a:ext cx="2856223" cy="119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US" sz="1400" b="0" i="0" kern="1200" dirty="0"/>
            <a:t>Bikes has less profits, If the manufacturer try to increase the selling price of the bikes or to do some cost cuttings. The company will see huge difference in their revenue and profits. </a:t>
          </a:r>
          <a:endParaRPr lang="en-US" sz="1400" kern="1200" dirty="0"/>
        </a:p>
      </dsp:txBody>
      <dsp:txXfrm>
        <a:off x="340719" y="2327670"/>
        <a:ext cx="2856223" cy="1192500"/>
      </dsp:txXfrm>
    </dsp:sp>
    <dsp:sp modelId="{7FE0A897-A7C4-4577-98C1-2BA61FC34043}">
      <dsp:nvSpPr>
        <dsp:cNvPr id="0" name=""/>
        <dsp:cNvSpPr/>
      </dsp:nvSpPr>
      <dsp:spPr>
        <a:xfrm>
          <a:off x="4482243" y="605106"/>
          <a:ext cx="1285300" cy="12853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345A6F1-36E8-41D3-BC6B-A085CA3ADF98}">
      <dsp:nvSpPr>
        <dsp:cNvPr id="0" name=""/>
        <dsp:cNvSpPr/>
      </dsp:nvSpPr>
      <dsp:spPr>
        <a:xfrm>
          <a:off x="3696781" y="2327670"/>
          <a:ext cx="2856223" cy="119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b="0" i="0" kern="1200" dirty="0"/>
            <a:t>Try to advertise or promote the clothing category, because they have less sells comparing to others.</a:t>
          </a:r>
          <a:endParaRPr lang="en-US" sz="1600" kern="1200" dirty="0"/>
        </a:p>
      </dsp:txBody>
      <dsp:txXfrm>
        <a:off x="3696781" y="2327670"/>
        <a:ext cx="2856223" cy="1192500"/>
      </dsp:txXfrm>
    </dsp:sp>
    <dsp:sp modelId="{CC1812F9-F3A0-46F5-B237-06D8B48291EE}">
      <dsp:nvSpPr>
        <dsp:cNvPr id="0" name=""/>
        <dsp:cNvSpPr/>
      </dsp:nvSpPr>
      <dsp:spPr>
        <a:xfrm>
          <a:off x="7838305" y="605106"/>
          <a:ext cx="1285300" cy="12853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29E168-9B56-4D56-A095-8C6D23B951FD}">
      <dsp:nvSpPr>
        <dsp:cNvPr id="0" name=""/>
        <dsp:cNvSpPr/>
      </dsp:nvSpPr>
      <dsp:spPr>
        <a:xfrm>
          <a:off x="7052844" y="2327670"/>
          <a:ext cx="2856223" cy="119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90000"/>
            </a:lnSpc>
            <a:spcBef>
              <a:spcPct val="0"/>
            </a:spcBef>
            <a:spcAft>
              <a:spcPct val="35000"/>
            </a:spcAft>
            <a:buNone/>
          </a:pPr>
          <a:r>
            <a:rPr lang="en-US" sz="1600" b="0" i="0" kern="1200" dirty="0"/>
            <a:t>Target the right customers between 18-45 age group with right strategies and promotional ideas it will bring more revenue to organization</a:t>
          </a:r>
          <a:endParaRPr lang="en-US" sz="1600" kern="1200" dirty="0"/>
        </a:p>
      </dsp:txBody>
      <dsp:txXfrm>
        <a:off x="7052844" y="2327670"/>
        <a:ext cx="2856223" cy="11925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3.png>
</file>

<file path=ppt/media/image4.sv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3/17/2024</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2971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267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3/17/2024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9689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4029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711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481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9743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908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3/17/2024</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738072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8758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3/17/2024</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691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3/17/2024</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31637822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Different Hand Drawn Graphs">
            <a:extLst>
              <a:ext uri="{FF2B5EF4-FFF2-40B4-BE49-F238E27FC236}">
                <a16:creationId xmlns:a16="http://schemas.microsoft.com/office/drawing/2014/main" id="{037D6271-EB61-FB92-5684-86AE73E1802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
            <a:ext cx="12191980" cy="6857999"/>
          </a:xfrm>
          <a:prstGeom prst="rect">
            <a:avLst/>
          </a:prstGeom>
        </p:spPr>
      </p:pic>
      <p:sp>
        <p:nvSpPr>
          <p:cNvPr id="11" name="Rectangle">
            <a:extLst>
              <a:ext uri="{FF2B5EF4-FFF2-40B4-BE49-F238E27FC236}">
                <a16:creationId xmlns:a16="http://schemas.microsoft.com/office/drawing/2014/main" id="{C1FDB97C-3AD1-C545-A219-4B4FCF5AE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76630"/>
            <a:ext cx="5106597" cy="4904739"/>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F863C83E-7E32-5784-B93E-5EFA537DA7F6}"/>
              </a:ext>
            </a:extLst>
          </p:cNvPr>
          <p:cNvSpPr>
            <a:spLocks noGrp="1"/>
          </p:cNvSpPr>
          <p:nvPr>
            <p:ph type="ctrTitle"/>
          </p:nvPr>
        </p:nvSpPr>
        <p:spPr>
          <a:xfrm>
            <a:off x="565150" y="1302512"/>
            <a:ext cx="4209293" cy="2826422"/>
          </a:xfrm>
        </p:spPr>
        <p:txBody>
          <a:bodyPr>
            <a:normAutofit/>
          </a:bodyPr>
          <a:lstStyle/>
          <a:p>
            <a:r>
              <a:rPr lang="en-US" sz="5000" dirty="0"/>
              <a:t>Sales Analysis and Insights</a:t>
            </a:r>
          </a:p>
        </p:txBody>
      </p:sp>
      <p:sp>
        <p:nvSpPr>
          <p:cNvPr id="3" name="Subtitle 2">
            <a:extLst>
              <a:ext uri="{FF2B5EF4-FFF2-40B4-BE49-F238E27FC236}">
                <a16:creationId xmlns:a16="http://schemas.microsoft.com/office/drawing/2014/main" id="{BDE9E32F-7F8F-1FBB-F742-CF2F1A081959}"/>
              </a:ext>
            </a:extLst>
          </p:cNvPr>
          <p:cNvSpPr>
            <a:spLocks noGrp="1"/>
          </p:cNvSpPr>
          <p:nvPr>
            <p:ph type="subTitle" idx="1"/>
          </p:nvPr>
        </p:nvSpPr>
        <p:spPr>
          <a:xfrm>
            <a:off x="565151" y="4283239"/>
            <a:ext cx="4209292" cy="1272249"/>
          </a:xfrm>
        </p:spPr>
        <p:txBody>
          <a:bodyPr>
            <a:normAutofit/>
          </a:bodyPr>
          <a:lstStyle/>
          <a:p>
            <a:endParaRPr lang="en-US"/>
          </a:p>
        </p:txBody>
      </p:sp>
      <p:grpSp>
        <p:nvGrpSpPr>
          <p:cNvPr id="13" name="Group 12">
            <a:extLst>
              <a:ext uri="{FF2B5EF4-FFF2-40B4-BE49-F238E27FC236}">
                <a16:creationId xmlns:a16="http://schemas.microsoft.com/office/drawing/2014/main" id="{3A266FA8-F626-1C42-B021-A57818E97B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4" name="Freeform 55">
              <a:extLst>
                <a:ext uri="{FF2B5EF4-FFF2-40B4-BE49-F238E27FC236}">
                  <a16:creationId xmlns:a16="http://schemas.microsoft.com/office/drawing/2014/main" id="{2B43B9E4-DCCD-B14F-9DC7-6EF6DF1F6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56">
              <a:extLst>
                <a:ext uri="{FF2B5EF4-FFF2-40B4-BE49-F238E27FC236}">
                  <a16:creationId xmlns:a16="http://schemas.microsoft.com/office/drawing/2014/main" id="{778EA148-BF2C-2F4F-B0F5-E0C8EFCF5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57">
              <a:extLst>
                <a:ext uri="{FF2B5EF4-FFF2-40B4-BE49-F238E27FC236}">
                  <a16:creationId xmlns:a16="http://schemas.microsoft.com/office/drawing/2014/main" id="{A2CACC73-49F7-E24D-92B3-BBFE98702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58">
              <a:extLst>
                <a:ext uri="{FF2B5EF4-FFF2-40B4-BE49-F238E27FC236}">
                  <a16:creationId xmlns:a16="http://schemas.microsoft.com/office/drawing/2014/main" id="{58FF2A73-C08D-E244-97FA-CCE6B5ABB9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59">
              <a:extLst>
                <a:ext uri="{FF2B5EF4-FFF2-40B4-BE49-F238E27FC236}">
                  <a16:creationId xmlns:a16="http://schemas.microsoft.com/office/drawing/2014/main" id="{F9251654-A54A-C947-8F27-7511D3D98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60">
              <a:extLst>
                <a:ext uri="{FF2B5EF4-FFF2-40B4-BE49-F238E27FC236}">
                  <a16:creationId xmlns:a16="http://schemas.microsoft.com/office/drawing/2014/main" id="{7005C174-7450-D94C-966E-15D46489B7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61">
              <a:extLst>
                <a:ext uri="{FF2B5EF4-FFF2-40B4-BE49-F238E27FC236}">
                  <a16:creationId xmlns:a16="http://schemas.microsoft.com/office/drawing/2014/main" id="{BC08F9D6-DAB6-B34E-A0D1-199D9B531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16727195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bicycle gear&#10;&#10;Description automatically generated with low confidence">
            <a:extLst>
              <a:ext uri="{FF2B5EF4-FFF2-40B4-BE49-F238E27FC236}">
                <a16:creationId xmlns:a16="http://schemas.microsoft.com/office/drawing/2014/main" id="{5F829720-77C7-EE71-F2F3-03415CE66D84}"/>
              </a:ext>
            </a:extLst>
          </p:cNvPr>
          <p:cNvPicPr>
            <a:picLocks noChangeAspect="1"/>
          </p:cNvPicPr>
          <p:nvPr/>
        </p:nvPicPr>
        <p:blipFill rotWithShape="1">
          <a:blip r:embed="rId2"/>
          <a:srcRect/>
          <a:stretch/>
        </p:blipFill>
        <p:spPr>
          <a:xfrm>
            <a:off x="20" y="1"/>
            <a:ext cx="12191980" cy="6857999"/>
          </a:xfrm>
          <a:prstGeom prst="rect">
            <a:avLst/>
          </a:prstGeom>
        </p:spPr>
      </p:pic>
      <p:sp>
        <p:nvSpPr>
          <p:cNvPr id="24" name="Rectangle">
            <a:extLst>
              <a:ext uri="{FF2B5EF4-FFF2-40B4-BE49-F238E27FC236}">
                <a16:creationId xmlns:a16="http://schemas.microsoft.com/office/drawing/2014/main" id="{14ACB00F-615E-0E4F-9794-329E08F6E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8469492" cy="6858000"/>
          </a:xfrm>
          <a:prstGeom prst="rect">
            <a:avLst/>
          </a:prstGeom>
          <a:gradFill flip="none" rotWithShape="1">
            <a:gsLst>
              <a:gs pos="31000">
                <a:schemeClr val="bg1">
                  <a:alpha val="80000"/>
                </a:schemeClr>
              </a:gs>
              <a:gs pos="0">
                <a:schemeClr val="bg1"/>
              </a:gs>
              <a:gs pos="100000">
                <a:schemeClr val="bg1">
                  <a:alpha val="50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B85DA399-284B-AB8D-8EAD-A93382CA35B9}"/>
              </a:ext>
            </a:extLst>
          </p:cNvPr>
          <p:cNvSpPr>
            <a:spLocks noGrp="1"/>
          </p:cNvSpPr>
          <p:nvPr>
            <p:ph type="title"/>
          </p:nvPr>
        </p:nvSpPr>
        <p:spPr>
          <a:xfrm>
            <a:off x="565150" y="770890"/>
            <a:ext cx="7335835" cy="1268984"/>
          </a:xfrm>
        </p:spPr>
        <p:txBody>
          <a:bodyPr>
            <a:normAutofit/>
          </a:bodyPr>
          <a:lstStyle/>
          <a:p>
            <a:r>
              <a:rPr lang="en-US" dirty="0"/>
              <a:t>About Dataset</a:t>
            </a:r>
          </a:p>
        </p:txBody>
      </p:sp>
      <p:sp>
        <p:nvSpPr>
          <p:cNvPr id="3" name="Content Placeholder 2">
            <a:extLst>
              <a:ext uri="{FF2B5EF4-FFF2-40B4-BE49-F238E27FC236}">
                <a16:creationId xmlns:a16="http://schemas.microsoft.com/office/drawing/2014/main" id="{4A91B878-7C49-35F7-5CC2-2704460CC8AB}"/>
              </a:ext>
            </a:extLst>
          </p:cNvPr>
          <p:cNvSpPr>
            <a:spLocks noGrp="1"/>
          </p:cNvSpPr>
          <p:nvPr>
            <p:ph idx="1"/>
          </p:nvPr>
        </p:nvSpPr>
        <p:spPr>
          <a:xfrm>
            <a:off x="565150" y="2160016"/>
            <a:ext cx="7335835" cy="3601212"/>
          </a:xfrm>
        </p:spPr>
        <p:txBody>
          <a:bodyPr>
            <a:normAutofit/>
          </a:bodyPr>
          <a:lstStyle/>
          <a:p>
            <a:pPr fontAlgn="base">
              <a:lnSpc>
                <a:spcPct val="90000"/>
              </a:lnSpc>
              <a:buFont typeface="Arial" panose="020B0604020202020204" pitchFamily="34" charset="0"/>
              <a:buChar char="•"/>
            </a:pPr>
            <a:endParaRPr lang="en-US" sz="1500" b="0" i="0" dirty="0">
              <a:effectLst/>
              <a:latin typeface="inherit"/>
            </a:endParaRPr>
          </a:p>
          <a:p>
            <a:pPr fontAlgn="base">
              <a:lnSpc>
                <a:spcPct val="90000"/>
              </a:lnSpc>
              <a:buFont typeface="Arial" panose="020B0604020202020204" pitchFamily="34" charset="0"/>
              <a:buChar char="•"/>
            </a:pPr>
            <a:r>
              <a:rPr lang="en-US" sz="1500" dirty="0">
                <a:latin typeface="inherit"/>
              </a:rPr>
              <a:t>A bike manufacturing company manufactures and sales bikes and its accessories across 4 countries.</a:t>
            </a:r>
          </a:p>
          <a:p>
            <a:pPr fontAlgn="base">
              <a:lnSpc>
                <a:spcPct val="90000"/>
              </a:lnSpc>
              <a:buFont typeface="Arial" panose="020B0604020202020204" pitchFamily="34" charset="0"/>
              <a:buChar char="•"/>
            </a:pPr>
            <a:r>
              <a:rPr lang="en-US" sz="1500" dirty="0">
                <a:latin typeface="inherit"/>
              </a:rPr>
              <a:t>The Dataset contains sales information </a:t>
            </a:r>
          </a:p>
          <a:p>
            <a:pPr fontAlgn="base">
              <a:lnSpc>
                <a:spcPct val="90000"/>
              </a:lnSpc>
              <a:buFont typeface="Arial" panose="020B0604020202020204" pitchFamily="34" charset="0"/>
              <a:buChar char="•"/>
            </a:pPr>
            <a:r>
              <a:rPr lang="en-US" sz="1500" b="0" i="0" dirty="0">
                <a:effectLst/>
                <a:latin typeface="inherit"/>
              </a:rPr>
              <a:t>The dataset contains information about </a:t>
            </a:r>
          </a:p>
          <a:p>
            <a:pPr lvl="1" fontAlgn="base">
              <a:lnSpc>
                <a:spcPct val="90000"/>
              </a:lnSpc>
            </a:pPr>
            <a:r>
              <a:rPr lang="en-US" sz="1500" dirty="0">
                <a:latin typeface="inherit"/>
              </a:rPr>
              <a:t>S</a:t>
            </a:r>
            <a:r>
              <a:rPr lang="en-US" sz="1500" b="0" i="0" dirty="0">
                <a:effectLst/>
                <a:latin typeface="inherit"/>
              </a:rPr>
              <a:t>ales transactions.</a:t>
            </a:r>
          </a:p>
          <a:p>
            <a:pPr lvl="1" fontAlgn="base">
              <a:lnSpc>
                <a:spcPct val="90000"/>
              </a:lnSpc>
            </a:pPr>
            <a:r>
              <a:rPr lang="en-US" sz="1500" b="0" i="0" dirty="0">
                <a:effectLst/>
                <a:latin typeface="inherit"/>
              </a:rPr>
              <a:t>Customer's age, </a:t>
            </a:r>
            <a:r>
              <a:rPr lang="en-US" sz="1500" dirty="0">
                <a:latin typeface="inherit"/>
              </a:rPr>
              <a:t>G</a:t>
            </a:r>
            <a:r>
              <a:rPr lang="en-US" sz="1500" b="0" i="0" dirty="0">
                <a:effectLst/>
                <a:latin typeface="inherit"/>
              </a:rPr>
              <a:t>ender, location, </a:t>
            </a:r>
          </a:p>
          <a:p>
            <a:pPr lvl="1" fontAlgn="base">
              <a:lnSpc>
                <a:spcPct val="90000"/>
              </a:lnSpc>
            </a:pPr>
            <a:r>
              <a:rPr lang="en-US" sz="1500" dirty="0">
                <a:latin typeface="inherit"/>
              </a:rPr>
              <a:t>Product details (P</a:t>
            </a:r>
            <a:r>
              <a:rPr lang="en-US" sz="1500" b="0" i="0" dirty="0">
                <a:effectLst/>
                <a:latin typeface="inherit"/>
              </a:rPr>
              <a:t>roducts category and Subcategory)</a:t>
            </a:r>
          </a:p>
          <a:p>
            <a:pPr lvl="1" fontAlgn="base">
              <a:lnSpc>
                <a:spcPct val="90000"/>
              </a:lnSpc>
            </a:pPr>
            <a:r>
              <a:rPr lang="en-US" sz="1500" dirty="0">
                <a:latin typeface="inherit"/>
              </a:rPr>
              <a:t>C</a:t>
            </a:r>
            <a:r>
              <a:rPr lang="en-US" sz="1500" b="0" i="0" dirty="0">
                <a:effectLst/>
                <a:latin typeface="inherit"/>
              </a:rPr>
              <a:t>ost of the product and the revenue generated from its sale</a:t>
            </a:r>
          </a:p>
          <a:p>
            <a:pPr lvl="1" fontAlgn="base">
              <a:lnSpc>
                <a:spcPct val="90000"/>
              </a:lnSpc>
            </a:pPr>
            <a:r>
              <a:rPr lang="en-US" sz="1500" dirty="0">
                <a:latin typeface="inherit"/>
              </a:rPr>
              <a:t>V</a:t>
            </a:r>
            <a:r>
              <a:rPr lang="en-US" sz="1500" b="0" i="0" dirty="0">
                <a:effectLst/>
                <a:latin typeface="inherit"/>
              </a:rPr>
              <a:t>olume of products sold</a:t>
            </a:r>
          </a:p>
          <a:p>
            <a:pPr>
              <a:lnSpc>
                <a:spcPct val="90000"/>
              </a:lnSpc>
            </a:pPr>
            <a:endParaRPr lang="en-US" sz="1500" dirty="0"/>
          </a:p>
        </p:txBody>
      </p:sp>
      <p:cxnSp>
        <p:nvCxnSpPr>
          <p:cNvPr id="26" name="Straight Connector 25">
            <a:extLst>
              <a:ext uri="{FF2B5EF4-FFF2-40B4-BE49-F238E27FC236}">
                <a16:creationId xmlns:a16="http://schemas.microsoft.com/office/drawing/2014/main" id="{1D2BBFA3-6EA8-1C48-B3A5-DFCC389D28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35B55452-0B37-B747-9C68-70C4EF8F75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29" name="Freeform 41">
              <a:extLst>
                <a:ext uri="{FF2B5EF4-FFF2-40B4-BE49-F238E27FC236}">
                  <a16:creationId xmlns:a16="http://schemas.microsoft.com/office/drawing/2014/main" id="{CBBA7287-7E9D-884B-93D7-D56B52ADE7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42">
              <a:extLst>
                <a:ext uri="{FF2B5EF4-FFF2-40B4-BE49-F238E27FC236}">
                  <a16:creationId xmlns:a16="http://schemas.microsoft.com/office/drawing/2014/main" id="{E09BD6CA-D4FC-1041-9A4A-5BD33DDEDE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43">
              <a:extLst>
                <a:ext uri="{FF2B5EF4-FFF2-40B4-BE49-F238E27FC236}">
                  <a16:creationId xmlns:a16="http://schemas.microsoft.com/office/drawing/2014/main" id="{60AFCEEC-E747-AF48-9591-58C67AF87A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44">
              <a:extLst>
                <a:ext uri="{FF2B5EF4-FFF2-40B4-BE49-F238E27FC236}">
                  <a16:creationId xmlns:a16="http://schemas.microsoft.com/office/drawing/2014/main" id="{2290DF32-70FD-0E48-9258-0BD83EE622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45">
              <a:extLst>
                <a:ext uri="{FF2B5EF4-FFF2-40B4-BE49-F238E27FC236}">
                  <a16:creationId xmlns:a16="http://schemas.microsoft.com/office/drawing/2014/main" id="{61BFE2D7-8646-5943-87D5-C6A9CDF68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46">
              <a:extLst>
                <a:ext uri="{FF2B5EF4-FFF2-40B4-BE49-F238E27FC236}">
                  <a16:creationId xmlns:a16="http://schemas.microsoft.com/office/drawing/2014/main" id="{6FFCD48C-239D-ED44-879B-9E5DD00DEA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47">
              <a:extLst>
                <a:ext uri="{FF2B5EF4-FFF2-40B4-BE49-F238E27FC236}">
                  <a16:creationId xmlns:a16="http://schemas.microsoft.com/office/drawing/2014/main" id="{55CCAE64-959A-BC4A-A123-FC9283192D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10274302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A76B3D-404E-E040-D3B4-8E6465C506E6}"/>
              </a:ext>
            </a:extLst>
          </p:cNvPr>
          <p:cNvSpPr>
            <a:spLocks noGrp="1"/>
          </p:cNvSpPr>
          <p:nvPr>
            <p:ph type="title"/>
          </p:nvPr>
        </p:nvSpPr>
        <p:spPr>
          <a:xfrm>
            <a:off x="565150" y="770890"/>
            <a:ext cx="7335835" cy="1268984"/>
          </a:xfrm>
        </p:spPr>
        <p:txBody>
          <a:bodyPr>
            <a:normAutofit/>
          </a:bodyPr>
          <a:lstStyle/>
          <a:p>
            <a:r>
              <a:rPr lang="en-US" dirty="0"/>
              <a:t>Insights.</a:t>
            </a:r>
          </a:p>
        </p:txBody>
      </p:sp>
      <p:cxnSp>
        <p:nvCxnSpPr>
          <p:cNvPr id="91" name="Straight Connector 90">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3E5FF700-0832-7346-B31E-5F46CCA102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94" name="Freeform 37">
              <a:extLst>
                <a:ext uri="{FF2B5EF4-FFF2-40B4-BE49-F238E27FC236}">
                  <a16:creationId xmlns:a16="http://schemas.microsoft.com/office/drawing/2014/main" id="{277D9C66-EBCA-9E4E-9915-3C23A41552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5" name="Freeform 38">
              <a:extLst>
                <a:ext uri="{FF2B5EF4-FFF2-40B4-BE49-F238E27FC236}">
                  <a16:creationId xmlns:a16="http://schemas.microsoft.com/office/drawing/2014/main" id="{77EB4077-104B-084E-957D-3961E1A7B1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6" name="Freeform 39">
              <a:extLst>
                <a:ext uri="{FF2B5EF4-FFF2-40B4-BE49-F238E27FC236}">
                  <a16:creationId xmlns:a16="http://schemas.microsoft.com/office/drawing/2014/main" id="{4357416B-B608-7C4E-A39F-CC8411421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7" name="Freeform 40">
              <a:extLst>
                <a:ext uri="{FF2B5EF4-FFF2-40B4-BE49-F238E27FC236}">
                  <a16:creationId xmlns:a16="http://schemas.microsoft.com/office/drawing/2014/main" id="{C9272918-42EA-B449-A3F1-EE3EA89D9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8" name="Freeform 41">
              <a:extLst>
                <a:ext uri="{FF2B5EF4-FFF2-40B4-BE49-F238E27FC236}">
                  <a16:creationId xmlns:a16="http://schemas.microsoft.com/office/drawing/2014/main" id="{B17F1055-397A-B748-8042-F50B0EE39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9" name="Freeform 42">
              <a:extLst>
                <a:ext uri="{FF2B5EF4-FFF2-40B4-BE49-F238E27FC236}">
                  <a16:creationId xmlns:a16="http://schemas.microsoft.com/office/drawing/2014/main" id="{4B446987-771D-B443-A9EA-9D342077D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aphicFrame>
        <p:nvGraphicFramePr>
          <p:cNvPr id="5" name="Content Placeholder 2">
            <a:extLst>
              <a:ext uri="{FF2B5EF4-FFF2-40B4-BE49-F238E27FC236}">
                <a16:creationId xmlns:a16="http://schemas.microsoft.com/office/drawing/2014/main" id="{C4BCCE05-B19E-1252-9700-CF994970B773}"/>
              </a:ext>
            </a:extLst>
          </p:cNvPr>
          <p:cNvGraphicFramePr>
            <a:graphicFrameLocks noGrp="1"/>
          </p:cNvGraphicFramePr>
          <p:nvPr>
            <p:ph idx="1"/>
            <p:extLst>
              <p:ext uri="{D42A27DB-BD31-4B8C-83A1-F6EECF244321}">
                <p14:modId xmlns:p14="http://schemas.microsoft.com/office/powerpoint/2010/main" val="4230765440"/>
              </p:ext>
            </p:extLst>
          </p:nvPr>
        </p:nvGraphicFramePr>
        <p:xfrm>
          <a:off x="651536" y="1503680"/>
          <a:ext cx="10290783" cy="42573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0607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9680F1-3B4C-5E5B-BB44-57B966FAEDC4}"/>
              </a:ext>
            </a:extLst>
          </p:cNvPr>
          <p:cNvSpPr>
            <a:spLocks noGrp="1"/>
          </p:cNvSpPr>
          <p:nvPr>
            <p:ph type="title"/>
          </p:nvPr>
        </p:nvSpPr>
        <p:spPr>
          <a:xfrm>
            <a:off x="565150" y="770890"/>
            <a:ext cx="7335835" cy="1268984"/>
          </a:xfrm>
        </p:spPr>
        <p:txBody>
          <a:bodyPr>
            <a:normAutofit/>
          </a:bodyPr>
          <a:lstStyle/>
          <a:p>
            <a:r>
              <a:rPr lang="en-US" dirty="0"/>
              <a:t>Scope for Improvements</a:t>
            </a:r>
          </a:p>
        </p:txBody>
      </p:sp>
      <p:cxnSp>
        <p:nvCxnSpPr>
          <p:cNvPr id="11" name="Straight Connector 10">
            <a:extLst>
              <a:ext uri="{FF2B5EF4-FFF2-40B4-BE49-F238E27FC236}">
                <a16:creationId xmlns:a16="http://schemas.microsoft.com/office/drawing/2014/main" id="{65824CF1-E973-7D48-9ECB-68CF79EC0D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EA86DC45-1615-FA26-206F-19220A6C8D3F}"/>
              </a:ext>
            </a:extLst>
          </p:cNvPr>
          <p:cNvGraphicFramePr>
            <a:graphicFrameLocks noGrp="1"/>
          </p:cNvGraphicFramePr>
          <p:nvPr>
            <p:ph idx="1"/>
            <p:extLst>
              <p:ext uri="{D42A27DB-BD31-4B8C-83A1-F6EECF244321}">
                <p14:modId xmlns:p14="http://schemas.microsoft.com/office/powerpoint/2010/main" val="3806663265"/>
              </p:ext>
            </p:extLst>
          </p:nvPr>
        </p:nvGraphicFramePr>
        <p:xfrm>
          <a:off x="967562" y="1635761"/>
          <a:ext cx="10249787" cy="4125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4738073"/>
      </p:ext>
    </p:extLst>
  </p:cSld>
  <p:clrMapOvr>
    <a:masterClrMapping/>
  </p:clrMapOvr>
</p:sld>
</file>

<file path=ppt/theme/theme1.xml><?xml version="1.0" encoding="utf-8"?>
<a:theme xmlns:a="http://schemas.openxmlformats.org/drawingml/2006/main" name="PunchcardVTI">
  <a:themeElements>
    <a:clrScheme name="AnalogousFromLightSeedLeftStep">
      <a:dk1>
        <a:srgbClr val="000000"/>
      </a:dk1>
      <a:lt1>
        <a:srgbClr val="FFFFFF"/>
      </a:lt1>
      <a:dk2>
        <a:srgbClr val="243041"/>
      </a:dk2>
      <a:lt2>
        <a:srgbClr val="E8E8E2"/>
      </a:lt2>
      <a:accent1>
        <a:srgbClr val="9796C6"/>
      </a:accent1>
      <a:accent2>
        <a:srgbClr val="7F96BA"/>
      </a:accent2>
      <a:accent3>
        <a:srgbClr val="7DACB7"/>
      </a:accent3>
      <a:accent4>
        <a:srgbClr val="78AFA3"/>
      </a:accent4>
      <a:accent5>
        <a:srgbClr val="83AE92"/>
      </a:accent5>
      <a:accent6>
        <a:srgbClr val="7DB27A"/>
      </a:accent6>
      <a:hlink>
        <a:srgbClr val="848651"/>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4D7A483027D14790F4DFCD7E414499" ma:contentTypeVersion="4" ma:contentTypeDescription="Create a new document." ma:contentTypeScope="" ma:versionID="76893ba6d9cf21ac3270825439bad02a">
  <xsd:schema xmlns:xsd="http://www.w3.org/2001/XMLSchema" xmlns:xs="http://www.w3.org/2001/XMLSchema" xmlns:p="http://schemas.microsoft.com/office/2006/metadata/properties" xmlns:ns3="d8a100ae-bdc5-4a77-b8fd-59f5cf8c5a68" targetNamespace="http://schemas.microsoft.com/office/2006/metadata/properties" ma:root="true" ma:fieldsID="8a2bb332bdeaa3b0b188d7f70c17bf6a" ns3:_="">
    <xsd:import namespace="d8a100ae-bdc5-4a77-b8fd-59f5cf8c5a68"/>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8a100ae-bdc5-4a77-b8fd-59f5cf8c5a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62A4C54-5383-4CDF-80E6-3E6AAB48C3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8a100ae-bdc5-4a77-b8fd-59f5cf8c5a6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4A5780E-79A4-453A-ADF3-E22F9EE6F0D3}">
  <ds:schemaRefs>
    <ds:schemaRef ds:uri="http://schemas.microsoft.com/sharepoint/v3/contenttype/forms"/>
  </ds:schemaRefs>
</ds:datastoreItem>
</file>

<file path=customXml/itemProps3.xml><?xml version="1.0" encoding="utf-8"?>
<ds:datastoreItem xmlns:ds="http://schemas.openxmlformats.org/officeDocument/2006/customXml" ds:itemID="{3EE54B3C-27DF-4E20-BC6B-E5DADB909043}">
  <ds:schemaRefs>
    <ds:schemaRef ds:uri="http://purl.org/dc/elements/1.1/"/>
    <ds:schemaRef ds:uri="http://schemas.microsoft.com/office/2006/metadata/properties"/>
    <ds:schemaRef ds:uri="http://purl.org/dc/dcmitype/"/>
    <ds:schemaRef ds:uri="http://schemas.microsoft.com/office/2006/documentManagement/types"/>
    <ds:schemaRef ds:uri="http://www.w3.org/XML/1998/namespace"/>
    <ds:schemaRef ds:uri="d8a100ae-bdc5-4a77-b8fd-59f5cf8c5a68"/>
    <ds:schemaRef ds:uri="http://schemas.microsoft.com/office/infopath/2007/PartnerControls"/>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63</TotalTime>
  <Words>214</Words>
  <Application>Microsoft Office PowerPoint</Application>
  <PresentationFormat>Widescreen</PresentationFormat>
  <Paragraphs>23</Paragraphs>
  <Slides>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Avenir Next</vt:lpstr>
      <vt:lpstr>inherit</vt:lpstr>
      <vt:lpstr>Neue Haas Grotesk Text Pro</vt:lpstr>
      <vt:lpstr>PunchcardVTI</vt:lpstr>
      <vt:lpstr>Sales Analysis and Insights</vt:lpstr>
      <vt:lpstr>About Dataset</vt:lpstr>
      <vt:lpstr>Insights.</vt:lpstr>
      <vt:lpstr>Scope for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Analysis and Insights</dc:title>
  <dc:creator>Brahmsandra Nanjundaiah, Nishanth</dc:creator>
  <cp:lastModifiedBy>Cholarajappa, Bhavana</cp:lastModifiedBy>
  <cp:revision>5</cp:revision>
  <dcterms:created xsi:type="dcterms:W3CDTF">2023-05-19T02:27:13Z</dcterms:created>
  <dcterms:modified xsi:type="dcterms:W3CDTF">2024-03-17T21:22:26Z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0x010100974D7A483027D14790F4DFCD7E414499</vt:lpwstr>
  </property>
</Properties>
</file>

<file path=docProps/thumbnail.jpeg>
</file>